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28" r:id="rId4"/>
    <p:sldId id="258" r:id="rId5"/>
    <p:sldId id="427" r:id="rId6"/>
    <p:sldId id="428" r:id="rId7"/>
    <p:sldId id="429" r:id="rId8"/>
    <p:sldId id="430" r:id="rId9"/>
    <p:sldId id="431" r:id="rId10"/>
    <p:sldId id="432" r:id="rId11"/>
    <p:sldId id="329" r:id="rId12"/>
    <p:sldId id="434" r:id="rId13"/>
    <p:sldId id="433" r:id="rId14"/>
    <p:sldId id="426" r:id="rId15"/>
    <p:sldId id="330" r:id="rId16"/>
    <p:sldId id="425" r:id="rId17"/>
    <p:sldId id="417" r:id="rId18"/>
    <p:sldId id="336" r:id="rId19"/>
    <p:sldId id="337" r:id="rId20"/>
    <p:sldId id="335" r:id="rId21"/>
    <p:sldId id="332" r:id="rId22"/>
    <p:sldId id="331" r:id="rId23"/>
    <p:sldId id="435" r:id="rId24"/>
    <p:sldId id="436" r:id="rId25"/>
    <p:sldId id="445" r:id="rId26"/>
    <p:sldId id="438" r:id="rId27"/>
    <p:sldId id="439" r:id="rId28"/>
    <p:sldId id="440" r:id="rId29"/>
    <p:sldId id="441" r:id="rId30"/>
    <p:sldId id="447" r:id="rId31"/>
    <p:sldId id="446" r:id="rId32"/>
    <p:sldId id="444" r:id="rId33"/>
    <p:sldId id="448" r:id="rId34"/>
    <p:sldId id="449" r:id="rId35"/>
    <p:sldId id="468" r:id="rId36"/>
    <p:sldId id="437" r:id="rId37"/>
    <p:sldId id="442" r:id="rId38"/>
    <p:sldId id="450" r:id="rId39"/>
    <p:sldId id="451" r:id="rId40"/>
    <p:sldId id="452" r:id="rId41"/>
    <p:sldId id="453" r:id="rId42"/>
    <p:sldId id="454" r:id="rId43"/>
    <p:sldId id="455" r:id="rId44"/>
    <p:sldId id="457" r:id="rId45"/>
    <p:sldId id="456" r:id="rId46"/>
    <p:sldId id="458" r:id="rId47"/>
    <p:sldId id="459" r:id="rId48"/>
    <p:sldId id="460" r:id="rId49"/>
    <p:sldId id="462" r:id="rId50"/>
    <p:sldId id="461" r:id="rId51"/>
    <p:sldId id="481" r:id="rId52"/>
    <p:sldId id="463" r:id="rId53"/>
    <p:sldId id="464" r:id="rId54"/>
    <p:sldId id="466" r:id="rId55"/>
    <p:sldId id="465" r:id="rId56"/>
    <p:sldId id="476" r:id="rId57"/>
    <p:sldId id="477" r:id="rId58"/>
    <p:sldId id="478" r:id="rId59"/>
    <p:sldId id="482" r:id="rId60"/>
    <p:sldId id="483" r:id="rId61"/>
    <p:sldId id="484" r:id="rId62"/>
    <p:sldId id="467" r:id="rId63"/>
    <p:sldId id="469" r:id="rId64"/>
    <p:sldId id="470" r:id="rId65"/>
    <p:sldId id="471" r:id="rId66"/>
    <p:sldId id="472" r:id="rId67"/>
    <p:sldId id="473" r:id="rId68"/>
    <p:sldId id="474" r:id="rId69"/>
    <p:sldId id="475" r:id="rId70"/>
    <p:sldId id="479" r:id="rId7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4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4D9D4F5-EFD0-454F-A421-BCED35208D0D}">
      <dgm:prSet/>
      <dgm:spPr/>
      <dgm:t>
        <a:bodyPr/>
        <a:lstStyle/>
        <a:p>
          <a:r>
            <a:rPr lang="es-ES" b="1" kern="1200"/>
            <a:t>DURACIÓN: </a:t>
          </a:r>
          <a:r>
            <a:rPr lang="es-ES" kern="1200">
              <a:latin typeface="Calibri" panose="020F0502020204030204"/>
              <a:ea typeface="+mn-ea"/>
              <a:cs typeface="+mn-cs"/>
            </a:rPr>
            <a:t>16 </a:t>
          </a:r>
          <a:r>
            <a:rPr lang="es-ES" kern="1200"/>
            <a:t>horas</a:t>
          </a:r>
          <a:endParaRPr lang="en-US" kern="120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/>
            <a:t>MODALIDAD: </a:t>
          </a:r>
          <a:r>
            <a:rPr lang="es-ES"/>
            <a:t>Online</a:t>
          </a:r>
          <a:endParaRPr lang="en-US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/>
            <a:t>FECHAS y HORARIO: </a:t>
          </a:r>
          <a:r>
            <a:rPr lang="es-ES"/>
            <a:t>Del 22, 27, 28 y 30 de Marzo de 2023 de 15:00 – 19:00</a:t>
          </a:r>
          <a:br>
            <a:rPr lang="es-ES"/>
          </a:br>
          <a:br>
            <a:rPr lang="es-ES"/>
          </a:br>
          <a:endParaRPr lang="en-US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08A73541-B44B-4618-BD45-72417E2477A1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6C7E1E11-CDC7-49DA-BE3C-7970347E3B2F}" type="pres">
      <dgm:prSet presAssocID="{14D9D4F5-EFD0-454F-A421-BCED35208D0D}" presName="thickLine" presStyleLbl="alignNode1" presStyleIdx="0" presStyleCnt="3"/>
      <dgm:spPr/>
    </dgm:pt>
    <dgm:pt modelId="{A156CA8B-D7BC-4E73-ABD9-CA96F76A5142}" type="pres">
      <dgm:prSet presAssocID="{14D9D4F5-EFD0-454F-A421-BCED35208D0D}" presName="horz1" presStyleCnt="0"/>
      <dgm:spPr/>
    </dgm:pt>
    <dgm:pt modelId="{C99ED923-94B8-44A3-801C-4DC88AE4E93D}" type="pres">
      <dgm:prSet presAssocID="{14D9D4F5-EFD0-454F-A421-BCED35208D0D}" presName="tx1" presStyleLbl="revTx" presStyleIdx="0" presStyleCnt="3"/>
      <dgm:spPr/>
    </dgm:pt>
    <dgm:pt modelId="{775BB98B-8F83-4E40-9E9D-F6019BF5A48A}" type="pres">
      <dgm:prSet presAssocID="{14D9D4F5-EFD0-454F-A421-BCED35208D0D}" presName="vert1" presStyleCnt="0"/>
      <dgm:spPr/>
    </dgm:pt>
    <dgm:pt modelId="{17121BE2-C49D-4E4D-A293-A3B54E45DC38}" type="pres">
      <dgm:prSet presAssocID="{4DFFDEA8-C940-4A30-90A4-30E38B9A957B}" presName="thickLine" presStyleLbl="alignNode1" presStyleIdx="1" presStyleCnt="3"/>
      <dgm:spPr/>
    </dgm:pt>
    <dgm:pt modelId="{CB62B547-2D69-4991-B73D-EAF25C7D23E0}" type="pres">
      <dgm:prSet presAssocID="{4DFFDEA8-C940-4A30-90A4-30E38B9A957B}" presName="horz1" presStyleCnt="0"/>
      <dgm:spPr/>
    </dgm:pt>
    <dgm:pt modelId="{09817A6D-6F25-4653-A9D6-863EA4CD97F7}" type="pres">
      <dgm:prSet presAssocID="{4DFFDEA8-C940-4A30-90A4-30E38B9A957B}" presName="tx1" presStyleLbl="revTx" presStyleIdx="1" presStyleCnt="3"/>
      <dgm:spPr/>
    </dgm:pt>
    <dgm:pt modelId="{AF2C9C08-0D86-44D8-A75B-9D1AC2621068}" type="pres">
      <dgm:prSet presAssocID="{4DFFDEA8-C940-4A30-90A4-30E38B9A957B}" presName="vert1" presStyleCnt="0"/>
      <dgm:spPr/>
    </dgm:pt>
    <dgm:pt modelId="{F99943E0-6C5A-466E-9F95-52CE188CFB30}" type="pres">
      <dgm:prSet presAssocID="{AABC22EB-265F-4EBB-8442-8ADF41847811}" presName="thickLine" presStyleLbl="alignNode1" presStyleIdx="2" presStyleCnt="3"/>
      <dgm:spPr/>
    </dgm:pt>
    <dgm:pt modelId="{58FCEB22-B315-43D5-8A5C-7F33E7A20F5D}" type="pres">
      <dgm:prSet presAssocID="{AABC22EB-265F-4EBB-8442-8ADF41847811}" presName="horz1" presStyleCnt="0"/>
      <dgm:spPr/>
    </dgm:pt>
    <dgm:pt modelId="{9D9D677B-FE38-4716-BFFF-C6DB7A4AE9F4}" type="pres">
      <dgm:prSet presAssocID="{AABC22EB-265F-4EBB-8442-8ADF41847811}" presName="tx1" presStyleLbl="revTx" presStyleIdx="2" presStyleCnt="3"/>
      <dgm:spPr/>
    </dgm:pt>
    <dgm:pt modelId="{93A20B0E-2F89-4437-9911-B50A0EFA3D16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00236627-B802-4784-A5AB-C15A97DFBA88}" type="presOf" srcId="{14D9D4F5-EFD0-454F-A421-BCED35208D0D}" destId="{C99ED923-94B8-44A3-801C-4DC88AE4E93D}" srcOrd="0" destOrd="0" presId="urn:microsoft.com/office/officeart/2008/layout/LinedList"/>
    <dgm:cxn modelId="{A8DBC02E-B666-4482-A329-1AE96D40F1A4}" type="presOf" srcId="{4DFFDEA8-C940-4A30-90A4-30E38B9A957B}" destId="{09817A6D-6F25-4653-A9D6-863EA4CD97F7}" srcOrd="0" destOrd="0" presId="urn:microsoft.com/office/officeart/2008/layout/LinedList"/>
    <dgm:cxn modelId="{7BBE94BD-DE59-4807-A914-531FD7CA5B21}" type="presOf" srcId="{D85B18BC-5745-4AA4-ADCB-CBCFB273025C}" destId="{08A73541-B44B-4618-BD45-72417E2477A1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032630C6-6EC8-4D74-9B8F-963040557241}" type="presOf" srcId="{AABC22EB-265F-4EBB-8442-8ADF41847811}" destId="{9D9D677B-FE38-4716-BFFF-C6DB7A4AE9F4}" srcOrd="0" destOrd="0" presId="urn:microsoft.com/office/officeart/2008/layout/LinedList"/>
    <dgm:cxn modelId="{684D529D-3093-4D83-80F3-F7A2B0489DC5}" type="presParOf" srcId="{08A73541-B44B-4618-BD45-72417E2477A1}" destId="{6C7E1E11-CDC7-49DA-BE3C-7970347E3B2F}" srcOrd="0" destOrd="0" presId="urn:microsoft.com/office/officeart/2008/layout/LinedList"/>
    <dgm:cxn modelId="{307E458C-CF74-4B61-8A82-E2F1031F0443}" type="presParOf" srcId="{08A73541-B44B-4618-BD45-72417E2477A1}" destId="{A156CA8B-D7BC-4E73-ABD9-CA96F76A5142}" srcOrd="1" destOrd="0" presId="urn:microsoft.com/office/officeart/2008/layout/LinedList"/>
    <dgm:cxn modelId="{4ADE77AD-1766-4009-99AB-21189EBFC88D}" type="presParOf" srcId="{A156CA8B-D7BC-4E73-ABD9-CA96F76A5142}" destId="{C99ED923-94B8-44A3-801C-4DC88AE4E93D}" srcOrd="0" destOrd="0" presId="urn:microsoft.com/office/officeart/2008/layout/LinedList"/>
    <dgm:cxn modelId="{0E38450A-7A78-49DD-8BDD-A2BE4BE5ADDA}" type="presParOf" srcId="{A156CA8B-D7BC-4E73-ABD9-CA96F76A5142}" destId="{775BB98B-8F83-4E40-9E9D-F6019BF5A48A}" srcOrd="1" destOrd="0" presId="urn:microsoft.com/office/officeart/2008/layout/LinedList"/>
    <dgm:cxn modelId="{C74F1044-0858-4FCC-8872-9FB37A204FAD}" type="presParOf" srcId="{08A73541-B44B-4618-BD45-72417E2477A1}" destId="{17121BE2-C49D-4E4D-A293-A3B54E45DC38}" srcOrd="2" destOrd="0" presId="urn:microsoft.com/office/officeart/2008/layout/LinedList"/>
    <dgm:cxn modelId="{A7B63AF4-B2AE-4F11-ADB2-A0C3C94F030A}" type="presParOf" srcId="{08A73541-B44B-4618-BD45-72417E2477A1}" destId="{CB62B547-2D69-4991-B73D-EAF25C7D23E0}" srcOrd="3" destOrd="0" presId="urn:microsoft.com/office/officeart/2008/layout/LinedList"/>
    <dgm:cxn modelId="{0C0C5CC5-22A4-4E27-A681-29239BE5006F}" type="presParOf" srcId="{CB62B547-2D69-4991-B73D-EAF25C7D23E0}" destId="{09817A6D-6F25-4653-A9D6-863EA4CD97F7}" srcOrd="0" destOrd="0" presId="urn:microsoft.com/office/officeart/2008/layout/LinedList"/>
    <dgm:cxn modelId="{F04B1E1B-1613-49AF-AF69-FE950346AA56}" type="presParOf" srcId="{CB62B547-2D69-4991-B73D-EAF25C7D23E0}" destId="{AF2C9C08-0D86-44D8-A75B-9D1AC2621068}" srcOrd="1" destOrd="0" presId="urn:microsoft.com/office/officeart/2008/layout/LinedList"/>
    <dgm:cxn modelId="{8A5953BC-922E-46B9-9FC8-DD46B3E8FC69}" type="presParOf" srcId="{08A73541-B44B-4618-BD45-72417E2477A1}" destId="{F99943E0-6C5A-466E-9F95-52CE188CFB30}" srcOrd="4" destOrd="0" presId="urn:microsoft.com/office/officeart/2008/layout/LinedList"/>
    <dgm:cxn modelId="{6F8BE1FF-125F-4219-8BF1-C7F2F2BE07FA}" type="presParOf" srcId="{08A73541-B44B-4618-BD45-72417E2477A1}" destId="{58FCEB22-B315-43D5-8A5C-7F33E7A20F5D}" srcOrd="5" destOrd="0" presId="urn:microsoft.com/office/officeart/2008/layout/LinedList"/>
    <dgm:cxn modelId="{3D5695C0-1184-4913-8C2A-AEE6A5883E9C}" type="presParOf" srcId="{58FCEB22-B315-43D5-8A5C-7F33E7A20F5D}" destId="{9D9D677B-FE38-4716-BFFF-C6DB7A4AE9F4}" srcOrd="0" destOrd="0" presId="urn:microsoft.com/office/officeart/2008/layout/LinedList"/>
    <dgm:cxn modelId="{F25B7059-FA9B-4674-9666-D5773E456824}" type="presParOf" srcId="{58FCEB22-B315-43D5-8A5C-7F33E7A20F5D}" destId="{93A20B0E-2F89-4437-9911-B50A0EFA3D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395377-90F7-42D0-875C-4DA98756B200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FBA1A1-7D0A-4A39-B75B-36FB46201C50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199 % - Rendimiento de la inversión en 3 años</a:t>
          </a:r>
          <a:endParaRPr lang="en-US" dirty="0"/>
        </a:p>
      </dgm:t>
    </dgm:pt>
    <dgm:pt modelId="{F9E54DED-E4EA-4094-8FE7-61F89D8E41A6}" type="parTrans" cxnId="{DAD5A49B-3D29-494C-B7D2-556C8EF17D37}">
      <dgm:prSet/>
      <dgm:spPr/>
      <dgm:t>
        <a:bodyPr/>
        <a:lstStyle/>
        <a:p>
          <a:endParaRPr lang="en-US"/>
        </a:p>
      </dgm:t>
    </dgm:pt>
    <dgm:pt modelId="{C54F7A7E-B0B2-4F63-B9C8-C80D622DED98}" type="sibTrans" cxnId="{DAD5A49B-3D29-494C-B7D2-556C8EF17D37}">
      <dgm:prSet/>
      <dgm:spPr/>
      <dgm:t>
        <a:bodyPr/>
        <a:lstStyle/>
        <a:p>
          <a:endParaRPr lang="en-US"/>
        </a:p>
      </dgm:t>
    </dgm:pt>
    <dgm:pt modelId="{8BAA6BD1-85D9-4B9D-AD3D-A4CC0AF153F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1,41 M $ - Ahorro del tiempo del trabajador en 3 años, después de aplicar una captura de productividad del 50 por ciento</a:t>
          </a:r>
          <a:endParaRPr lang="en-US" dirty="0"/>
        </a:p>
      </dgm:t>
    </dgm:pt>
    <dgm:pt modelId="{6697C1C2-FB7B-4A98-B6A5-2514AE0F6476}" type="parTrans" cxnId="{1F97BCFA-E43C-4DCF-AD91-C65FB69ACF65}">
      <dgm:prSet/>
      <dgm:spPr/>
      <dgm:t>
        <a:bodyPr/>
        <a:lstStyle/>
        <a:p>
          <a:endParaRPr lang="en-US"/>
        </a:p>
      </dgm:t>
    </dgm:pt>
    <dgm:pt modelId="{DA6B2336-006D-4204-8AC0-36E7639A09DB}" type="sibTrans" cxnId="{1F97BCFA-E43C-4DCF-AD91-C65FB69ACF65}">
      <dgm:prSet/>
      <dgm:spPr/>
      <dgm:t>
        <a:bodyPr/>
        <a:lstStyle/>
        <a:p>
          <a:endParaRPr lang="en-US"/>
        </a:p>
      </dgm:t>
    </dgm:pt>
    <dgm:pt modelId="{3310B879-022E-436C-A458-7739BBC3D17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27,4 % - Reducción de errores debido al aumento de la automatización</a:t>
          </a:r>
          <a:endParaRPr lang="en-US" dirty="0"/>
        </a:p>
      </dgm:t>
    </dgm:pt>
    <dgm:pt modelId="{BA674A46-AB38-411C-83F4-89635BF5F92C}" type="parTrans" cxnId="{0B361D8E-9025-43F4-804D-DEB0EBEB5DC2}">
      <dgm:prSet/>
      <dgm:spPr/>
      <dgm:t>
        <a:bodyPr/>
        <a:lstStyle/>
        <a:p>
          <a:endParaRPr lang="en-US"/>
        </a:p>
      </dgm:t>
    </dgm:pt>
    <dgm:pt modelId="{DAA7D753-B6D9-4789-A803-CE01853D4387}" type="sibTrans" cxnId="{0B361D8E-9025-43F4-804D-DEB0EBEB5DC2}">
      <dgm:prSet/>
      <dgm:spPr/>
      <dgm:t>
        <a:bodyPr/>
        <a:lstStyle/>
        <a:p>
          <a:endParaRPr lang="en-US"/>
        </a:p>
      </dgm:t>
    </dgm:pt>
    <dgm:pt modelId="{BC5B131E-0784-452C-8F64-6A69AE72CB0D}" type="pres">
      <dgm:prSet presAssocID="{C6395377-90F7-42D0-875C-4DA98756B200}" presName="vert0" presStyleCnt="0">
        <dgm:presLayoutVars>
          <dgm:dir/>
          <dgm:animOne val="branch"/>
          <dgm:animLvl val="lvl"/>
        </dgm:presLayoutVars>
      </dgm:prSet>
      <dgm:spPr/>
    </dgm:pt>
    <dgm:pt modelId="{B7FABFE1-80B9-4347-9647-ED3F00AB3674}" type="pres">
      <dgm:prSet presAssocID="{3CFBA1A1-7D0A-4A39-B75B-36FB46201C50}" presName="thickLine" presStyleLbl="alignNode1" presStyleIdx="0" presStyleCnt="3"/>
      <dgm:spPr/>
    </dgm:pt>
    <dgm:pt modelId="{F6BCC65D-E615-4697-BCC5-070F7E1C4347}" type="pres">
      <dgm:prSet presAssocID="{3CFBA1A1-7D0A-4A39-B75B-36FB46201C50}" presName="horz1" presStyleCnt="0"/>
      <dgm:spPr/>
    </dgm:pt>
    <dgm:pt modelId="{A54D7EE9-70C4-42AD-B7FA-286C94873D9A}" type="pres">
      <dgm:prSet presAssocID="{3CFBA1A1-7D0A-4A39-B75B-36FB46201C50}" presName="tx1" presStyleLbl="revTx" presStyleIdx="0" presStyleCnt="3"/>
      <dgm:spPr/>
    </dgm:pt>
    <dgm:pt modelId="{0818517F-18FA-4D91-9238-695BE192BF98}" type="pres">
      <dgm:prSet presAssocID="{3CFBA1A1-7D0A-4A39-B75B-36FB46201C50}" presName="vert1" presStyleCnt="0"/>
      <dgm:spPr/>
    </dgm:pt>
    <dgm:pt modelId="{511C7018-BFBC-4B73-8B16-67D99F4D94B8}" type="pres">
      <dgm:prSet presAssocID="{8BAA6BD1-85D9-4B9D-AD3D-A4CC0AF153F4}" presName="thickLine" presStyleLbl="alignNode1" presStyleIdx="1" presStyleCnt="3"/>
      <dgm:spPr/>
    </dgm:pt>
    <dgm:pt modelId="{2DED9D68-B25A-454F-88A5-1561F488C52B}" type="pres">
      <dgm:prSet presAssocID="{8BAA6BD1-85D9-4B9D-AD3D-A4CC0AF153F4}" presName="horz1" presStyleCnt="0"/>
      <dgm:spPr/>
    </dgm:pt>
    <dgm:pt modelId="{EF2959F9-D047-4CFB-A5FD-B7611A29A94E}" type="pres">
      <dgm:prSet presAssocID="{8BAA6BD1-85D9-4B9D-AD3D-A4CC0AF153F4}" presName="tx1" presStyleLbl="revTx" presStyleIdx="1" presStyleCnt="3"/>
      <dgm:spPr/>
    </dgm:pt>
    <dgm:pt modelId="{13EFF68B-03CE-4565-ABF0-95089BAC2AB8}" type="pres">
      <dgm:prSet presAssocID="{8BAA6BD1-85D9-4B9D-AD3D-A4CC0AF153F4}" presName="vert1" presStyleCnt="0"/>
      <dgm:spPr/>
    </dgm:pt>
    <dgm:pt modelId="{C27C84F4-0000-4883-AE44-B49671E60064}" type="pres">
      <dgm:prSet presAssocID="{3310B879-022E-436C-A458-7739BBC3D17B}" presName="thickLine" presStyleLbl="alignNode1" presStyleIdx="2" presStyleCnt="3"/>
      <dgm:spPr/>
    </dgm:pt>
    <dgm:pt modelId="{49317909-5605-4A2A-8EF5-2C4D8D9AC0A9}" type="pres">
      <dgm:prSet presAssocID="{3310B879-022E-436C-A458-7739BBC3D17B}" presName="horz1" presStyleCnt="0"/>
      <dgm:spPr/>
    </dgm:pt>
    <dgm:pt modelId="{82DB8D11-4EFE-4F04-BCB5-CB59B53408BC}" type="pres">
      <dgm:prSet presAssocID="{3310B879-022E-436C-A458-7739BBC3D17B}" presName="tx1" presStyleLbl="revTx" presStyleIdx="2" presStyleCnt="3"/>
      <dgm:spPr/>
    </dgm:pt>
    <dgm:pt modelId="{8042A3EB-2937-45CB-B81C-D853D520B3B1}" type="pres">
      <dgm:prSet presAssocID="{3310B879-022E-436C-A458-7739BBC3D17B}" presName="vert1" presStyleCnt="0"/>
      <dgm:spPr/>
    </dgm:pt>
  </dgm:ptLst>
  <dgm:cxnLst>
    <dgm:cxn modelId="{93A1CF07-2B69-4E3D-AD87-DCE79886E7E1}" type="presOf" srcId="{8BAA6BD1-85D9-4B9D-AD3D-A4CC0AF153F4}" destId="{EF2959F9-D047-4CFB-A5FD-B7611A29A94E}" srcOrd="0" destOrd="0" presId="urn:microsoft.com/office/officeart/2008/layout/LinedList"/>
    <dgm:cxn modelId="{3F354D27-0942-4DC5-AFE6-DEB1A1FEA6E3}" type="presOf" srcId="{3310B879-022E-436C-A458-7739BBC3D17B}" destId="{82DB8D11-4EFE-4F04-BCB5-CB59B53408BC}" srcOrd="0" destOrd="0" presId="urn:microsoft.com/office/officeart/2008/layout/LinedList"/>
    <dgm:cxn modelId="{960FC43F-4828-4D1F-AC28-53A0BB8CF78D}" type="presOf" srcId="{3CFBA1A1-7D0A-4A39-B75B-36FB46201C50}" destId="{A54D7EE9-70C4-42AD-B7FA-286C94873D9A}" srcOrd="0" destOrd="0" presId="urn:microsoft.com/office/officeart/2008/layout/LinedList"/>
    <dgm:cxn modelId="{D2596E78-0374-4AAF-BCDA-9E335A656B38}" type="presOf" srcId="{C6395377-90F7-42D0-875C-4DA98756B200}" destId="{BC5B131E-0784-452C-8F64-6A69AE72CB0D}" srcOrd="0" destOrd="0" presId="urn:microsoft.com/office/officeart/2008/layout/LinedList"/>
    <dgm:cxn modelId="{0B361D8E-9025-43F4-804D-DEB0EBEB5DC2}" srcId="{C6395377-90F7-42D0-875C-4DA98756B200}" destId="{3310B879-022E-436C-A458-7739BBC3D17B}" srcOrd="2" destOrd="0" parTransId="{BA674A46-AB38-411C-83F4-89635BF5F92C}" sibTransId="{DAA7D753-B6D9-4789-A803-CE01853D4387}"/>
    <dgm:cxn modelId="{DAD5A49B-3D29-494C-B7D2-556C8EF17D37}" srcId="{C6395377-90F7-42D0-875C-4DA98756B200}" destId="{3CFBA1A1-7D0A-4A39-B75B-36FB46201C50}" srcOrd="0" destOrd="0" parTransId="{F9E54DED-E4EA-4094-8FE7-61F89D8E41A6}" sibTransId="{C54F7A7E-B0B2-4F63-B9C8-C80D622DED98}"/>
    <dgm:cxn modelId="{1F97BCFA-E43C-4DCF-AD91-C65FB69ACF65}" srcId="{C6395377-90F7-42D0-875C-4DA98756B200}" destId="{8BAA6BD1-85D9-4B9D-AD3D-A4CC0AF153F4}" srcOrd="1" destOrd="0" parTransId="{6697C1C2-FB7B-4A98-B6A5-2514AE0F6476}" sibTransId="{DA6B2336-006D-4204-8AC0-36E7639A09DB}"/>
    <dgm:cxn modelId="{7E29357B-7DB8-4FBC-9B45-BB3795B2D2BA}" type="presParOf" srcId="{BC5B131E-0784-452C-8F64-6A69AE72CB0D}" destId="{B7FABFE1-80B9-4347-9647-ED3F00AB3674}" srcOrd="0" destOrd="0" presId="urn:microsoft.com/office/officeart/2008/layout/LinedList"/>
    <dgm:cxn modelId="{B80E4CFD-09EE-4FBC-9175-AAA12A50E7D6}" type="presParOf" srcId="{BC5B131E-0784-452C-8F64-6A69AE72CB0D}" destId="{F6BCC65D-E615-4697-BCC5-070F7E1C4347}" srcOrd="1" destOrd="0" presId="urn:microsoft.com/office/officeart/2008/layout/LinedList"/>
    <dgm:cxn modelId="{764673C2-80A6-43F8-852C-8EE4FF164625}" type="presParOf" srcId="{F6BCC65D-E615-4697-BCC5-070F7E1C4347}" destId="{A54D7EE9-70C4-42AD-B7FA-286C94873D9A}" srcOrd="0" destOrd="0" presId="urn:microsoft.com/office/officeart/2008/layout/LinedList"/>
    <dgm:cxn modelId="{046D269A-7B51-4E46-95B1-88E1181D6A59}" type="presParOf" srcId="{F6BCC65D-E615-4697-BCC5-070F7E1C4347}" destId="{0818517F-18FA-4D91-9238-695BE192BF98}" srcOrd="1" destOrd="0" presId="urn:microsoft.com/office/officeart/2008/layout/LinedList"/>
    <dgm:cxn modelId="{30999083-EB54-4793-97C4-DD0C0C2BF76F}" type="presParOf" srcId="{BC5B131E-0784-452C-8F64-6A69AE72CB0D}" destId="{511C7018-BFBC-4B73-8B16-67D99F4D94B8}" srcOrd="2" destOrd="0" presId="urn:microsoft.com/office/officeart/2008/layout/LinedList"/>
    <dgm:cxn modelId="{98312A64-BABA-494D-A8BA-17A33864B958}" type="presParOf" srcId="{BC5B131E-0784-452C-8F64-6A69AE72CB0D}" destId="{2DED9D68-B25A-454F-88A5-1561F488C52B}" srcOrd="3" destOrd="0" presId="urn:microsoft.com/office/officeart/2008/layout/LinedList"/>
    <dgm:cxn modelId="{F7060F18-83FE-4005-BE26-069AC0A12658}" type="presParOf" srcId="{2DED9D68-B25A-454F-88A5-1561F488C52B}" destId="{EF2959F9-D047-4CFB-A5FD-B7611A29A94E}" srcOrd="0" destOrd="0" presId="urn:microsoft.com/office/officeart/2008/layout/LinedList"/>
    <dgm:cxn modelId="{875D4F95-314F-4D62-9F58-9C4DD01C40C6}" type="presParOf" srcId="{2DED9D68-B25A-454F-88A5-1561F488C52B}" destId="{13EFF68B-03CE-4565-ABF0-95089BAC2AB8}" srcOrd="1" destOrd="0" presId="urn:microsoft.com/office/officeart/2008/layout/LinedList"/>
    <dgm:cxn modelId="{9840E76C-1C12-4AF5-8CAC-DD44BAA6B0DB}" type="presParOf" srcId="{BC5B131E-0784-452C-8F64-6A69AE72CB0D}" destId="{C27C84F4-0000-4883-AE44-B49671E60064}" srcOrd="4" destOrd="0" presId="urn:microsoft.com/office/officeart/2008/layout/LinedList"/>
    <dgm:cxn modelId="{B065EBCE-D19C-424C-9874-BF8C10F5EEC3}" type="presParOf" srcId="{BC5B131E-0784-452C-8F64-6A69AE72CB0D}" destId="{49317909-5605-4A2A-8EF5-2C4D8D9AC0A9}" srcOrd="5" destOrd="0" presId="urn:microsoft.com/office/officeart/2008/layout/LinedList"/>
    <dgm:cxn modelId="{6457526C-1449-4047-82DD-C3D6A235276B}" type="presParOf" srcId="{49317909-5605-4A2A-8EF5-2C4D8D9AC0A9}" destId="{82DB8D11-4EFE-4F04-BCB5-CB59B53408BC}" srcOrd="0" destOrd="0" presId="urn:microsoft.com/office/officeart/2008/layout/LinedList"/>
    <dgm:cxn modelId="{FB9BC0E7-6003-48F7-9CD2-4631018E231D}" type="presParOf" srcId="{49317909-5605-4A2A-8EF5-2C4D8D9AC0A9}" destId="{8042A3EB-2937-45CB-B81C-D853D520B3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E1E11-CDC7-49DA-BE3C-7970347E3B2F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ED923-94B8-44A3-801C-4DC88AE4E93D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DURACIÓN: </a:t>
          </a:r>
          <a:r>
            <a:rPr lang="es-ES" sz="2800" kern="1200"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/>
        </a:p>
      </dsp:txBody>
      <dsp:txXfrm>
        <a:off x="0" y="2687"/>
        <a:ext cx="6263640" cy="1833104"/>
      </dsp:txXfrm>
    </dsp:sp>
    <dsp:sp modelId="{17121BE2-C49D-4E4D-A293-A3B54E45DC3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17A6D-6F25-4653-A9D6-863EA4CD97F7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MODALIDAD: </a:t>
          </a:r>
          <a:r>
            <a:rPr lang="es-ES" sz="2800" kern="1200"/>
            <a:t>Online</a:t>
          </a:r>
          <a:endParaRPr lang="en-US" sz="2800" kern="1200"/>
        </a:p>
      </dsp:txBody>
      <dsp:txXfrm>
        <a:off x="0" y="1835791"/>
        <a:ext cx="6263640" cy="1833104"/>
      </dsp:txXfrm>
    </dsp:sp>
    <dsp:sp modelId="{F99943E0-6C5A-466E-9F95-52CE188CFB30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D677B-FE38-4716-BFFF-C6DB7A4AE9F4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FECHAS y HORARIO: </a:t>
          </a:r>
          <a:r>
            <a:rPr lang="es-ES" sz="2800" kern="1200"/>
            <a:t>Del 22, 27, 28 y 30 de Marzo de 2023 de 15:00 – 19:00</a:t>
          </a:r>
          <a:br>
            <a:rPr lang="es-ES" sz="2800" kern="1200"/>
          </a:br>
          <a:br>
            <a:rPr lang="es-ES" sz="2800" kern="1200"/>
          </a:br>
          <a:endParaRPr lang="en-US" sz="2800" kern="1200"/>
        </a:p>
      </dsp:txBody>
      <dsp:txXfrm>
        <a:off x="0" y="3668896"/>
        <a:ext cx="6263640" cy="183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ABFE1-80B9-4347-9647-ED3F00AB3674}">
      <dsp:nvSpPr>
        <dsp:cNvPr id="0" name=""/>
        <dsp:cNvSpPr/>
      </dsp:nvSpPr>
      <dsp:spPr>
        <a:xfrm>
          <a:off x="0" y="2687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D7EE9-70C4-42AD-B7FA-286C94873D9A}">
      <dsp:nvSpPr>
        <dsp:cNvPr id="0" name=""/>
        <dsp:cNvSpPr/>
      </dsp:nvSpPr>
      <dsp:spPr>
        <a:xfrm>
          <a:off x="0" y="2687"/>
          <a:ext cx="5257800" cy="183310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199 % - Rendimiento de la inversión en 3 años</a:t>
          </a:r>
          <a:endParaRPr lang="en-US" sz="2800" kern="1200" dirty="0"/>
        </a:p>
      </dsp:txBody>
      <dsp:txXfrm>
        <a:off x="0" y="2687"/>
        <a:ext cx="5257800" cy="1833104"/>
      </dsp:txXfrm>
    </dsp:sp>
    <dsp:sp modelId="{511C7018-BFBC-4B73-8B16-67D99F4D94B8}">
      <dsp:nvSpPr>
        <dsp:cNvPr id="0" name=""/>
        <dsp:cNvSpPr/>
      </dsp:nvSpPr>
      <dsp:spPr>
        <a:xfrm>
          <a:off x="0" y="1835791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959F9-D047-4CFB-A5FD-B7611A29A94E}">
      <dsp:nvSpPr>
        <dsp:cNvPr id="0" name=""/>
        <dsp:cNvSpPr/>
      </dsp:nvSpPr>
      <dsp:spPr>
        <a:xfrm>
          <a:off x="0" y="1835791"/>
          <a:ext cx="5257800" cy="183310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1,41 M $ - Ahorro del tiempo del trabajador en 3 años, después de aplicar una captura de productividad del 50 por ciento</a:t>
          </a:r>
          <a:endParaRPr lang="en-US" sz="2800" kern="1200" dirty="0"/>
        </a:p>
      </dsp:txBody>
      <dsp:txXfrm>
        <a:off x="0" y="1835791"/>
        <a:ext cx="5257800" cy="1833104"/>
      </dsp:txXfrm>
    </dsp:sp>
    <dsp:sp modelId="{C27C84F4-0000-4883-AE44-B49671E60064}">
      <dsp:nvSpPr>
        <dsp:cNvPr id="0" name=""/>
        <dsp:cNvSpPr/>
      </dsp:nvSpPr>
      <dsp:spPr>
        <a:xfrm>
          <a:off x="0" y="3668896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B8D11-4EFE-4F04-BCB5-CB59B53408BC}">
      <dsp:nvSpPr>
        <dsp:cNvPr id="0" name=""/>
        <dsp:cNvSpPr/>
      </dsp:nvSpPr>
      <dsp:spPr>
        <a:xfrm>
          <a:off x="0" y="3668896"/>
          <a:ext cx="5257800" cy="183310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27,4 % - Reducción de errores debido al aumento de la automatización</a:t>
          </a:r>
          <a:endParaRPr lang="en-US" sz="2800" kern="1200" dirty="0"/>
        </a:p>
      </dsp:txBody>
      <dsp:txXfrm>
        <a:off x="0" y="3668896"/>
        <a:ext cx="5257800" cy="183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1996C-F729-67FB-9D21-D923AA76D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ACB4F6-BB86-E0A9-AB34-9BD2184AC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AE08C6-DB35-859C-9026-6A6F8B8F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3FF184-D278-DEA8-CBE9-7525485D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D15DA-23D2-D0EA-AB44-4782A387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71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AC27B-EE95-3F4F-3604-2697D44B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FE7409E-19E2-D56D-5120-813082066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1014AD-0303-0E36-E751-12B6C700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CA25FD-5361-DE79-AA32-7500ACB86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5EE05-6F37-F748-D77D-E93A08CBC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52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8356B8-00FD-AB76-D88B-7B8292E31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DF9173-CBE6-C15E-6B46-1089D44DF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A6A1BF-A779-8FF5-3EB0-99D1FC84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5A0A8A-61F8-1AC0-843E-36D92E19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FD5450-6114-A55E-B762-0FF11F23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14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A422E-F327-BAB2-2ED7-31C53968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9C8CCD-1112-4EFF-4584-62B6531C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C927D6-5B36-00F8-8939-06825FA3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EEA794-339A-3AA3-B186-43B9798D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22B2BE-BC40-5ACF-743D-F0F0EA3B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7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1A424-DC98-8400-550F-5A9A9DE1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21FED2-B3E2-C30A-897B-7A3A4841F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7F16E5-560D-3995-9D47-2FFCA79F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8AC000-F5AB-FE5F-4052-C66CCFBD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76274-AE8E-F213-EEDA-F4FDCAE0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996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5C85A-19A4-3599-BD2B-D75D3726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87423-7EC9-C40A-2BB7-2C67A634B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06DD8A-744F-278C-0B3F-B2B7B9008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6494DE-26A1-F411-9FB9-52223C6D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F981B8-2831-6289-6BDE-4B65FB6A2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45AC31-A4E1-14E3-A12B-2E13FEB4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8690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7EB59-0E9D-0013-8894-56B4FF11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632341-7FE3-C60F-96F1-0A8E548A2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EF53B8-6F7C-3FA9-73D1-33740C406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F2AC3D-B0C2-6C29-8F2E-A4D3EA562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415FEEA-508E-6C26-9AE7-177D24C4C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EDFF26-0524-2474-7A9A-829BBD51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90850-4A2D-FC9E-53EF-9367D45A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D2B7256-7D5F-3874-4AB2-A8FA02EF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03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4B5D6-C690-1E08-6DF4-19E1B8F7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DE1C7E-2626-92BC-11E0-16310C0A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DD678D-E754-F55B-0414-1B868239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D72377E-7527-8F50-A7FA-0FB588F7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1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D30129-E1A6-C93F-1912-FEA687561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BE2432-461B-E865-8AB3-851715A8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AF6026-192C-6FCB-DD9D-F4660E13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76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D0DB2-9225-AA9B-D682-80B2D67D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F095BE-B7D8-C532-910D-87843A120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0C48BC-EC69-E00F-3A61-2F29EB6E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D1DB35-DB0E-37A3-249C-A4E3F3D0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205632-0C8A-B148-C158-B394C5B0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43734D-440C-56C8-83C1-75E1B1A5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271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1046A-88B5-349A-F666-1E3232B3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7E2350-AA1C-71BE-DB95-2BFECB677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1A40D0-E5C7-6A1F-284B-85A039EDC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CABF08-7A8D-D687-C67E-27438A8E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A76581-43A3-4AC7-33F0-C1BE332E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2CA573-2968-64C8-0F23-5782D8EC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83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5991BA-196B-3AA5-9CE4-A84FBFF0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019975-54EA-BC60-DCE1-7A34337C1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D0E47C-BFD9-A1CC-47B2-1969B8BAF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8594-7ED1-4835-BED4-53116399AAF6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BB946-3463-0042-B3FA-85816370A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6D4D84-9CB0-75C1-25C4-5F6942376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588C4-1EE7-4CBB-BD25-7D68780140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10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CF6794D-AE03-C86B-124D-F588E083A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024B8A-5CA7-A74F-C322-704B55AA0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POWER AUTOMATE</a:t>
            </a:r>
          </a:p>
        </p:txBody>
      </p:sp>
    </p:spTree>
    <p:extLst>
      <p:ext uri="{BB962C8B-B14F-4D97-AF65-F5344CB8AC3E}">
        <p14:creationId xmlns:p14="http://schemas.microsoft.com/office/powerpoint/2010/main" val="200436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7797ED-330F-50D0-BB6F-76401D483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 TRAINING DAYS</a:t>
            </a:r>
          </a:p>
        </p:txBody>
      </p:sp>
    </p:spTree>
    <p:extLst>
      <p:ext uri="{BB962C8B-B14F-4D97-AF65-F5344CB8AC3E}">
        <p14:creationId xmlns:p14="http://schemas.microsoft.com/office/powerpoint/2010/main" val="44538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29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24728-1AEC-F8A3-1B2E-25FA9506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s-ES" dirty="0"/>
              <a:t>¿QUÉ ES POWER AUTOMATE?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30137-E69F-CCF6-4A45-448640CC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s-ES" sz="2000"/>
              <a:t>Power Automate es un servicio de flujo de trabajo en línea que automatiza las acciones en las aplicaciones y los servicios más habituales. </a:t>
            </a:r>
          </a:p>
          <a:p>
            <a:r>
              <a:rPr lang="es-ES" sz="2000"/>
              <a:t>Por ejemplo, puedes crear un flujo que agregue a una lista desharepoint los archivos adjuntos a un correo electrónico</a:t>
            </a:r>
          </a:p>
          <a:p>
            <a:endParaRPr lang="es-ES" sz="200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D97233B-8CE4-5EC1-9926-09A61B77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" b="-1"/>
          <a:stretch/>
        </p:blipFill>
        <p:spPr>
          <a:xfrm>
            <a:off x="6880610" y="927005"/>
            <a:ext cx="4737650" cy="50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5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EA42CE8-B2FC-6C87-8AB2-209A1047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43296"/>
            <a:ext cx="10905066" cy="35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4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Una estrella en el cielo&#10;&#10;Descripción generada automáticamente con confianza baja">
            <a:extLst>
              <a:ext uri="{FF2B5EF4-FFF2-40B4-BE49-F238E27FC236}">
                <a16:creationId xmlns:a16="http://schemas.microsoft.com/office/drawing/2014/main" id="{1EE582E6-85D2-7CC9-EFD5-E92BBA6EC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7" r="25858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F8C2E7-A70A-1823-2653-BCFDB6BC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UI PATH</a:t>
            </a:r>
          </a:p>
        </p:txBody>
      </p:sp>
    </p:spTree>
    <p:extLst>
      <p:ext uri="{BB962C8B-B14F-4D97-AF65-F5344CB8AC3E}">
        <p14:creationId xmlns:p14="http://schemas.microsoft.com/office/powerpoint/2010/main" val="2678790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995EB2-346E-DDE1-2844-889138C0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BENEFICIOS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DD92427-80A8-2A01-7720-C49B58F7B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989692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732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375500-650A-3F91-8479-A6E66EBD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s-ES" sz="4100" dirty="0"/>
              <a:t>¿QUÉ PUEDO HACER CON POWER AUTOMATE?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F1278F-82AD-1A5E-D14D-7FE2DC9D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Responder al instante a notificaciones o correos electrónicos de prioridad alta.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Capturar, supervisar y realizar un seguimiento de nuevos clientes potenciales.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Copiar todos los archivos adjuntos de correo electrónico en su cuenta de OneDrive para la Empresa.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Recopilar datos sobre su empresa y compartir esa información con su equipo.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900" dirty="0"/>
              <a:t>Automatizar flujos de trabajo de aprobación.</a:t>
            </a:r>
          </a:p>
          <a:p>
            <a:endParaRPr lang="es-ES" sz="1900" dirty="0"/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A288E809-78E7-9586-7E23-BA1E3E056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11" y="1029260"/>
            <a:ext cx="3848322" cy="1773420"/>
          </a:xfrm>
          <a:prstGeom prst="rect">
            <a:avLst/>
          </a:prstGeom>
        </p:spPr>
      </p:pic>
      <p:pic>
        <p:nvPicPr>
          <p:cNvPr id="9" name="Imagen 8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B222BEA-2458-4B60-171A-605713061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21" y="3657600"/>
            <a:ext cx="3764502" cy="25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4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CC2C9B-EB21-88F9-FEDD-EC57995E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s-ES" sz="4000" dirty="0"/>
              <a:t>DESENCADENADORES Y ACCIONES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50EC55-EA1B-F6D3-E1F3-4DED6111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s-ES" sz="2000" dirty="0"/>
              <a:t>Los flujos de </a:t>
            </a:r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 se construyen con desencadenadores y acciones. </a:t>
            </a:r>
          </a:p>
          <a:p>
            <a:endParaRPr lang="es-ES" sz="2000" dirty="0"/>
          </a:p>
          <a:p>
            <a:pPr lvl="1"/>
            <a:r>
              <a:rPr lang="es-ES" sz="2000" dirty="0"/>
              <a:t>Los desencadenadores determinan qué inicia los flujos.</a:t>
            </a:r>
          </a:p>
          <a:p>
            <a:pPr lvl="1"/>
            <a:r>
              <a:rPr lang="es-ES" sz="2000" dirty="0"/>
              <a:t>Las acciones determinan qué sucede.</a:t>
            </a:r>
          </a:p>
        </p:txBody>
      </p:sp>
      <p:pic>
        <p:nvPicPr>
          <p:cNvPr id="4" name="Picture 2" descr="Captura de pantalla que muestra los desencadenadores para un conector seleccionado">
            <a:extLst>
              <a:ext uri="{FF2B5EF4-FFF2-40B4-BE49-F238E27FC236}">
                <a16:creationId xmlns:a16="http://schemas.microsoft.com/office/drawing/2014/main" id="{0EA27B17-A3F7-BE23-E32A-48E9CE052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9"/>
          <a:stretch/>
        </p:blipFill>
        <p:spPr bwMode="auto">
          <a:xfrm>
            <a:off x="7400149" y="717012"/>
            <a:ext cx="3698572" cy="544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01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B386AD-E8B0-896B-E92F-2815EBB7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TIPOS DE FLUJOS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38DFB5-E14B-B925-8A14-A8D2BEBD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r>
              <a:rPr lang="es-E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Flujo de nube</a:t>
            </a: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: La información, una vez almacenada en una nube (plataforma en línea), se procesa de forma automática. Por ejemplo, un correo electrónico, una visita a la página web o una interacción en redes sociales. </a:t>
            </a:r>
          </a:p>
          <a:p>
            <a:pPr lvl="1"/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Dentro de los flujos de nube podemos encontrar flujos automatizados, instantáneos y programados. Los primeros se desencadenan por un evento, como la recepción de un correo electrónico. Los flujos instantáneos se ejecutan con un botón y los programados se ejecutan mediante la carga de datos a SharePoint.</a:t>
            </a:r>
          </a:p>
          <a:p>
            <a:r>
              <a:rPr lang="es-E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Flujos de escritorio</a:t>
            </a:r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: Trabaja con la información almacenada en el ordenador, es decir, en local. Organiza carpetas, extrae datos de páginas web o programa automatismos de inicio automático.</a:t>
            </a:r>
          </a:p>
          <a:p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11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54252-31BA-D5A4-3D1D-84A7B245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POWER AUTOMATE DESKTOP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7A9B9CD-16B8-3EF9-9924-5006F6F4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840" y="579473"/>
            <a:ext cx="6474319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2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264DA-1835-1D30-F819-44823C8E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CREAR EL PRIMER FLUJO DE AUTOMATE PARA ESCRITORIO</a:t>
            </a:r>
          </a:p>
        </p:txBody>
      </p:sp>
      <p:pic>
        <p:nvPicPr>
          <p:cNvPr id="14" name="Picture 3" descr="Materiales en la mesa">
            <a:extLst>
              <a:ext uri="{FF2B5EF4-FFF2-40B4-BE49-F238E27FC236}">
                <a16:creationId xmlns:a16="http://schemas.microsoft.com/office/drawing/2014/main" id="{27E59DA0-797A-340A-EA61-3F62EBAFB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8" r="21290" b="-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119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ACCIÓN FORMATIVA</a:t>
            </a:r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99698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DD3445-8E53-036E-D567-17049CE0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/>
              <a:t>POWER AUTOMATE RPA DEVELOPER ASSOCIATE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64A6AE-301F-B647-B6AF-B460E866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7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D6EF9-E92C-9E5C-E790-D6DEB653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RECORRIDO POR POWER AUTOMATE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28AB91-5F72-F74E-B2B3-BAB43D4CE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494479"/>
            <a:ext cx="5708649" cy="38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D533A9-8F15-AF7F-994D-8B82C961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PLANTILLAS </a:t>
            </a:r>
          </a:p>
        </p:txBody>
      </p:sp>
      <p:pic>
        <p:nvPicPr>
          <p:cNvPr id="5" name="Marcador de contenido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262D976-C0C3-AC6E-D4B4-D50B73C78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239" y="579473"/>
            <a:ext cx="5381521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0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FLUJO A PARTIR DE PLANTILLA</a:t>
            </a:r>
          </a:p>
        </p:txBody>
      </p:sp>
    </p:spTree>
    <p:extLst>
      <p:ext uri="{BB962C8B-B14F-4D97-AF65-F5344CB8AC3E}">
        <p14:creationId xmlns:p14="http://schemas.microsoft.com/office/powerpoint/2010/main" val="2294239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7125E5-A779-44EB-4B94-365DEF0F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 dirty="0"/>
              <a:t>EJERCICIO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E75473-588F-DB45-EF95-07FF0F35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/>
              <a:t>Es necesario que hayáis creado el flujo anterior y se esté ejecutando.</a:t>
            </a:r>
          </a:p>
          <a:p>
            <a:pPr algn="just"/>
            <a:r>
              <a:rPr lang="es-ES" sz="2000" dirty="0"/>
              <a:t>Crear el flujo de plantilla “</a:t>
            </a:r>
            <a:r>
              <a:rPr lang="es-ES" sz="2000" b="1" dirty="0"/>
              <a:t>Enviar archivos específicos creados en OneDrive para la Empresa como datos adjuntos de correo electrónico</a:t>
            </a:r>
            <a:r>
              <a:rPr lang="es-ES" sz="2000" dirty="0"/>
              <a:t>”</a:t>
            </a:r>
          </a:p>
          <a:p>
            <a:pPr algn="just"/>
            <a:r>
              <a:rPr lang="es-ES" sz="2000" dirty="0"/>
              <a:t>Editadlo para que apunte a la carpeta donde carga los adjuntos el primer flujo. </a:t>
            </a:r>
          </a:p>
          <a:p>
            <a:pPr algn="just"/>
            <a:r>
              <a:rPr lang="es-ES" sz="2000" dirty="0"/>
              <a:t>Reenviaros el archivo a vuestro correo.</a:t>
            </a:r>
          </a:p>
          <a:p>
            <a:pPr algn="just"/>
            <a:r>
              <a:rPr lang="es-ES" sz="2000" dirty="0"/>
              <a:t>Enviad un correo electrónico con un archivo y esperad a recibirlo de vuelta.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61644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B63208-EDC6-7053-8A63-5FA395A1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16" y="1274105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 POWER AUTOMATE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NOTA: EN ANDROID NO PERMITE CREAR FLUJO</a:t>
            </a:r>
            <a:endParaRPr lang="en-US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05CD2F31-4FF0-133B-8765-EE91D4F9E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46" y="578738"/>
            <a:ext cx="320385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3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501F83-1A49-62E3-C64F-1336DC70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FLUJOS DE BOTÓN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D24194EC-33B1-88F5-85C6-5A6BF0E91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07" y="643467"/>
            <a:ext cx="313372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9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4F7F54-65C6-8A74-EBE0-5A5961BE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 dirty="0"/>
              <a:t>TIPOS DE BOTONES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AA96CA-9048-7F1E-7F9A-DB01F07C4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s-ES" sz="2000" dirty="0"/>
              <a:t>Los tres tipos de botones de </a:t>
            </a:r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 son: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Un botón virtual basado en la aplicación con un flujo sin entrada del usuario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Un botón virtual basado en la aplicación con un flujo con entrada del usuario o tokens de desencadenador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Un botón físico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56644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Un control color blanco&#10;&#10;Descripción generada automáticamente con confianza media">
            <a:extLst>
              <a:ext uri="{FF2B5EF4-FFF2-40B4-BE49-F238E27FC236}">
                <a16:creationId xmlns:a16="http://schemas.microsoft.com/office/drawing/2014/main" id="{88D084C0-BA72-71D4-28CC-3A99E0BC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799C62-10CC-009D-3E27-3E4566D3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FLIC</a:t>
            </a:r>
          </a:p>
        </p:txBody>
      </p:sp>
    </p:spTree>
    <p:extLst>
      <p:ext uri="{BB962C8B-B14F-4D97-AF65-F5344CB8AC3E}">
        <p14:creationId xmlns:p14="http://schemas.microsoft.com/office/powerpoint/2010/main" val="2574508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8E0D04-D5BF-CBF7-5942-72462388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TOKENS DESENCADENADOR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15837D-DAEA-969B-AB71-C1E2D9CC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 tokens de desencadenador son puntos de datos que son conocidos y están disponibles para el dispositivo en el que se está ejecutando el flujo de botón. Estos tokens dependen de factores como la hora y la ubicación geográfica del dispositivo en un momento dado.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0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2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s-ES"/>
              <a:t>CONTENIDOS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8254B-6DAC-DD23-D8D6-7DCDE2C6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¿Qué es </a:t>
            </a:r>
            <a:r>
              <a:rPr lang="es-ES" sz="1700" dirty="0" err="1"/>
              <a:t>Power</a:t>
            </a:r>
            <a:r>
              <a:rPr lang="es-ES" sz="1700" dirty="0"/>
              <a:t> </a:t>
            </a:r>
            <a:r>
              <a:rPr lang="es-ES" sz="1700" dirty="0" err="1"/>
              <a:t>Automate</a:t>
            </a:r>
            <a:r>
              <a:rPr lang="es-ES" sz="1700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Introducción y conceptos básicos de RPA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un flujo desde plantilla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un flujo de programado y de botón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un flujo de aprobación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Compartir los flujos con los usuarios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Uso de expresiones en los flujos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Creación de conectores personalizados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Flujos de trabajo basados en procesos de negocio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Administración de </a:t>
            </a:r>
            <a:r>
              <a:rPr lang="es-ES" sz="1700" dirty="0" err="1"/>
              <a:t>Power</a:t>
            </a:r>
            <a:r>
              <a:rPr lang="es-ES" sz="1700" dirty="0"/>
              <a:t> </a:t>
            </a:r>
            <a:r>
              <a:rPr lang="es-ES" sz="1700" dirty="0" err="1"/>
              <a:t>Automate</a:t>
            </a:r>
            <a:endParaRPr lang="es-E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DLP (Data </a:t>
            </a:r>
            <a:r>
              <a:rPr lang="es-ES" sz="1700" dirty="0" err="1"/>
              <a:t>Loss</a:t>
            </a:r>
            <a:r>
              <a:rPr lang="es-ES" sz="1700" dirty="0"/>
              <a:t> </a:t>
            </a:r>
            <a:r>
              <a:rPr lang="es-ES" sz="1700" dirty="0" err="1"/>
              <a:t>Prevention</a:t>
            </a:r>
            <a:r>
              <a:rPr lang="es-ES" sz="1700" dirty="0"/>
              <a:t>) en RPA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Auditoría de flujos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Información de estado de los flujos</a:t>
            </a:r>
          </a:p>
          <a:p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F1D706-3A90-441A-E1C5-5F1FADD0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COMPARTIR BOTON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02FBB3E-9B69-2D59-B0A8-D3BF6B60D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23" y="579473"/>
            <a:ext cx="4475353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52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FLUJO DE BOTÓN SIN INTERVENCIÓN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2DDE25-83E5-5BBA-EF58-27185CA6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25" y="2354239"/>
            <a:ext cx="762915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09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14B662-2C90-93CC-1F72-4C199BE7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EJERCICIO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6056C-40CC-E2A8-9064-9E77AA7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s-ES" sz="2000" dirty="0"/>
              <a:t>Crear un botón de informe meteorológico en </a:t>
            </a:r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. </a:t>
            </a:r>
          </a:p>
          <a:p>
            <a:r>
              <a:rPr lang="es-ES" sz="2000" dirty="0"/>
              <a:t>Seguid la guía si necesitáis ayuda.</a:t>
            </a:r>
          </a:p>
        </p:txBody>
      </p:sp>
    </p:spTree>
    <p:extLst>
      <p:ext uri="{BB962C8B-B14F-4D97-AF65-F5344CB8AC3E}">
        <p14:creationId xmlns:p14="http://schemas.microsoft.com/office/powerpoint/2010/main" val="658387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01634C-C03B-543A-3F2F-7ED431FD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INTERVENCIÓN DEL USUARIO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4B197DC-220C-E2E3-93AB-337B4C047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582349"/>
            <a:ext cx="10744200" cy="34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93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AFAA88-06CA-9209-C075-1F96536A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BOTON DE POWER AUTOMATE QUE UTILICE TODOS LOS TIPOS DE ENTRADA</a:t>
            </a:r>
          </a:p>
        </p:txBody>
      </p:sp>
    </p:spTree>
    <p:extLst>
      <p:ext uri="{BB962C8B-B14F-4D97-AF65-F5344CB8AC3E}">
        <p14:creationId xmlns:p14="http://schemas.microsoft.com/office/powerpoint/2010/main" val="507111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14B662-2C90-93CC-1F72-4C199BE7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EJERCICIO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6056C-40CC-E2A8-9064-9E77AA7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s-ES" sz="2000" dirty="0"/>
              <a:t>Crear un botón de </a:t>
            </a:r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/>
              <a:t> que envíe un mensaje de correo electrónico</a:t>
            </a:r>
            <a:endParaRPr lang="es-ES" sz="2000" dirty="0"/>
          </a:p>
          <a:p>
            <a:r>
              <a:rPr lang="es-ES" sz="2000" dirty="0"/>
              <a:t>Seguid la guía si necesitáis ayuda.</a:t>
            </a:r>
          </a:p>
        </p:txBody>
      </p:sp>
    </p:spTree>
    <p:extLst>
      <p:ext uri="{BB962C8B-B14F-4D97-AF65-F5344CB8AC3E}">
        <p14:creationId xmlns:p14="http://schemas.microsoft.com/office/powerpoint/2010/main" val="2184983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AD2DE1-9D85-A909-074A-20672B1C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FLUJOS PROGRAMADOS</a:t>
            </a:r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D90BDBC-D284-B97A-7CD2-ECE05B14D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330356"/>
            <a:ext cx="5708649" cy="41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16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EJECUCIÓN DE FLUJOS DE FORMA PROGRAMADA</a:t>
            </a:r>
          </a:p>
        </p:txBody>
      </p:sp>
    </p:spTree>
    <p:extLst>
      <p:ext uri="{BB962C8B-B14F-4D97-AF65-F5344CB8AC3E}">
        <p14:creationId xmlns:p14="http://schemas.microsoft.com/office/powerpoint/2010/main" val="1456597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AC56B7-FB26-6934-F6E2-881F9BAE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FLUJOS DE APROBACIÓN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EE688824-79DE-F6D7-576D-760266029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895071"/>
            <a:ext cx="5708649" cy="50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5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A5F4C7-3292-BA58-365D-A6882670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ACCIONES DE APROBACIÓN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151DCDC-3EA7-DDE7-8991-078727730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2090753"/>
            <a:ext cx="10768181" cy="409190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1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spc="30" baseline="0"/>
              <a:t>PRESENTACIón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NOMBRE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/>
              <a:t>UBICACIÓN</a:t>
            </a:r>
            <a:endParaRPr kumimoji="0" lang="en-US" sz="20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EXPERIENCIA PREVIA CON POWER AUTOMATE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r="60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F5F330-AE67-DA88-C233-41778D4C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APROBAR O RECHAZAR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20E8548-3FF6-0F4E-1CFF-0881F78FC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80" y="2072640"/>
            <a:ext cx="8424765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61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77E60F-57A3-4354-EFCC-DAF413B2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RESPUESTAS PERSONALIZADAS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6C5CF32-1E13-F3EC-EA94-4BB286D25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44" y="2354239"/>
            <a:ext cx="6836511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0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1582CE-6DC5-1287-9F23-863577638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ESPERAR APROBACIÓN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70BAA89A-41BE-77F3-70AC-08DE801AF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3" y="1235863"/>
            <a:ext cx="4942280" cy="43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22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467F378D-A000-47AE-83B2-D9954D8C9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4">
            <a:extLst>
              <a:ext uri="{FF2B5EF4-FFF2-40B4-BE49-F238E27FC236}">
                <a16:creationId xmlns:a16="http://schemas.microsoft.com/office/drawing/2014/main" id="{48E26863-5660-4928-984A-CA2CFC8F6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647" y="746626"/>
            <a:ext cx="350803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D7538F2A-6532-4E38-8354-21841BB0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0065" y="580586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2F31131-35FC-4834-8E62-1D9DA3BE2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4148" y="746626"/>
            <a:ext cx="350803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7AD7F70-85A5-463C-9B1F-3182B60F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570" y="746626"/>
            <a:ext cx="3511296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E5F002A4-1B0E-473E-AD7B-8346FB83B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22924" y="2300232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13AF7514-9DD7-4ADB-84DF-5D8B61E73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19" y="4298302"/>
            <a:ext cx="12192000" cy="2559698"/>
          </a:xfrm>
          <a:custGeom>
            <a:avLst/>
            <a:gdLst>
              <a:gd name="connsiteX0" fmla="*/ 1462415 w 12192000"/>
              <a:gd name="connsiteY0" fmla="*/ 0 h 2685062"/>
              <a:gd name="connsiteX1" fmla="*/ 1494432 w 12192000"/>
              <a:gd name="connsiteY1" fmla="*/ 2457 h 2685062"/>
              <a:gd name="connsiteX2" fmla="*/ 1523667 w 12192000"/>
              <a:gd name="connsiteY2" fmla="*/ 11778 h 2685062"/>
              <a:gd name="connsiteX3" fmla="*/ 1523067 w 12192000"/>
              <a:gd name="connsiteY3" fmla="*/ 14207 h 2685062"/>
              <a:gd name="connsiteX4" fmla="*/ 1527695 w 12192000"/>
              <a:gd name="connsiteY4" fmla="*/ 15715 h 2685062"/>
              <a:gd name="connsiteX5" fmla="*/ 1532258 w 12192000"/>
              <a:gd name="connsiteY5" fmla="*/ 14518 h 2685062"/>
              <a:gd name="connsiteX6" fmla="*/ 1537796 w 12192000"/>
              <a:gd name="connsiteY6" fmla="*/ 16283 h 2685062"/>
              <a:gd name="connsiteX7" fmla="*/ 1553041 w 12192000"/>
              <a:gd name="connsiteY7" fmla="*/ 20452 h 2685062"/>
              <a:gd name="connsiteX8" fmla="*/ 1557495 w 12192000"/>
              <a:gd name="connsiteY8" fmla="*/ 25861 h 2685062"/>
              <a:gd name="connsiteX9" fmla="*/ 1617448 w 12192000"/>
              <a:gd name="connsiteY9" fmla="*/ 40977 h 2685062"/>
              <a:gd name="connsiteX10" fmla="*/ 1636697 w 12192000"/>
              <a:gd name="connsiteY10" fmla="*/ 39108 h 2685062"/>
              <a:gd name="connsiteX11" fmla="*/ 1657286 w 12192000"/>
              <a:gd name="connsiteY11" fmla="*/ 49000 h 2685062"/>
              <a:gd name="connsiteX12" fmla="*/ 1719191 w 12192000"/>
              <a:gd name="connsiteY12" fmla="*/ 56920 h 2685062"/>
              <a:gd name="connsiteX13" fmla="*/ 1787126 w 12192000"/>
              <a:gd name="connsiteY13" fmla="*/ 71960 h 2685062"/>
              <a:gd name="connsiteX14" fmla="*/ 1834555 w 12192000"/>
              <a:gd name="connsiteY14" fmla="*/ 86590 h 2685062"/>
              <a:gd name="connsiteX15" fmla="*/ 1966070 w 12192000"/>
              <a:gd name="connsiteY15" fmla="*/ 103987 h 2685062"/>
              <a:gd name="connsiteX16" fmla="*/ 2188582 w 12192000"/>
              <a:gd name="connsiteY16" fmla="*/ 124532 h 2685062"/>
              <a:gd name="connsiteX17" fmla="*/ 2234811 w 12192000"/>
              <a:gd name="connsiteY17" fmla="*/ 130739 h 2685062"/>
              <a:gd name="connsiteX18" fmla="*/ 2270005 w 12192000"/>
              <a:gd name="connsiteY18" fmla="*/ 143358 h 2685062"/>
              <a:gd name="connsiteX19" fmla="*/ 2274208 w 12192000"/>
              <a:gd name="connsiteY19" fmla="*/ 152634 h 2685062"/>
              <a:gd name="connsiteX20" fmla="*/ 2298905 w 12192000"/>
              <a:gd name="connsiteY20" fmla="*/ 157215 h 2685062"/>
              <a:gd name="connsiteX21" fmla="*/ 2304521 w 12192000"/>
              <a:gd name="connsiteY21" fmla="*/ 159957 h 2685062"/>
              <a:gd name="connsiteX22" fmla="*/ 2337696 w 12192000"/>
              <a:gd name="connsiteY22" fmla="*/ 174150 h 2685062"/>
              <a:gd name="connsiteX23" fmla="*/ 2432112 w 12192000"/>
              <a:gd name="connsiteY23" fmla="*/ 166646 h 2685062"/>
              <a:gd name="connsiteX24" fmla="*/ 2500149 w 12192000"/>
              <a:gd name="connsiteY24" fmla="*/ 168723 h 2685062"/>
              <a:gd name="connsiteX25" fmla="*/ 2504776 w 12192000"/>
              <a:gd name="connsiteY25" fmla="*/ 171455 h 2685062"/>
              <a:gd name="connsiteX26" fmla="*/ 2507358 w 12192000"/>
              <a:gd name="connsiteY26" fmla="*/ 177677 h 2685062"/>
              <a:gd name="connsiteX27" fmla="*/ 2518847 w 12192000"/>
              <a:gd name="connsiteY27" fmla="*/ 180936 h 2685062"/>
              <a:gd name="connsiteX28" fmla="*/ 2528864 w 12192000"/>
              <a:gd name="connsiteY28" fmla="*/ 188517 h 2685062"/>
              <a:gd name="connsiteX29" fmla="*/ 2938613 w 12192000"/>
              <a:gd name="connsiteY29" fmla="*/ 248764 h 2685062"/>
              <a:gd name="connsiteX30" fmla="*/ 3132513 w 12192000"/>
              <a:gd name="connsiteY30" fmla="*/ 229282 h 2685062"/>
              <a:gd name="connsiteX31" fmla="*/ 3208657 w 12192000"/>
              <a:gd name="connsiteY31" fmla="*/ 230814 h 2685062"/>
              <a:gd name="connsiteX32" fmla="*/ 3217904 w 12192000"/>
              <a:gd name="connsiteY32" fmla="*/ 237375 h 2685062"/>
              <a:gd name="connsiteX33" fmla="*/ 3330150 w 12192000"/>
              <a:gd name="connsiteY33" fmla="*/ 214762 h 2685062"/>
              <a:gd name="connsiteX34" fmla="*/ 3480527 w 12192000"/>
              <a:gd name="connsiteY34" fmla="*/ 231960 h 2685062"/>
              <a:gd name="connsiteX35" fmla="*/ 3591806 w 12192000"/>
              <a:gd name="connsiteY35" fmla="*/ 253003 h 2685062"/>
              <a:gd name="connsiteX36" fmla="*/ 3655143 w 12192000"/>
              <a:gd name="connsiteY36" fmla="*/ 261318 h 2685062"/>
              <a:gd name="connsiteX37" fmla="*/ 3700191 w 12192000"/>
              <a:gd name="connsiteY37" fmla="*/ 271235 h 2685062"/>
              <a:gd name="connsiteX38" fmla="*/ 3820459 w 12192000"/>
              <a:gd name="connsiteY38" fmla="*/ 275675 h 2685062"/>
              <a:gd name="connsiteX39" fmla="*/ 4022158 w 12192000"/>
              <a:gd name="connsiteY39" fmla="*/ 274341 h 2685062"/>
              <a:gd name="connsiteX40" fmla="*/ 4164508 w 12192000"/>
              <a:gd name="connsiteY40" fmla="*/ 309117 h 2685062"/>
              <a:gd name="connsiteX41" fmla="*/ 4246843 w 12192000"/>
              <a:gd name="connsiteY41" fmla="*/ 292417 h 2685062"/>
              <a:gd name="connsiteX42" fmla="*/ 4337133 w 12192000"/>
              <a:gd name="connsiteY42" fmla="*/ 304707 h 2685062"/>
              <a:gd name="connsiteX43" fmla="*/ 4696109 w 12192000"/>
              <a:gd name="connsiteY43" fmla="*/ 300060 h 2685062"/>
              <a:gd name="connsiteX44" fmla="*/ 4928090 w 12192000"/>
              <a:gd name="connsiteY44" fmla="*/ 291457 h 2685062"/>
              <a:gd name="connsiteX45" fmla="*/ 4960316 w 12192000"/>
              <a:gd name="connsiteY45" fmla="*/ 287841 h 2685062"/>
              <a:gd name="connsiteX46" fmla="*/ 4960840 w 12192000"/>
              <a:gd name="connsiteY46" fmla="*/ 285406 h 2685062"/>
              <a:gd name="connsiteX47" fmla="*/ 4965958 w 12192000"/>
              <a:gd name="connsiteY47" fmla="*/ 284802 h 2685062"/>
              <a:gd name="connsiteX48" fmla="*/ 4969785 w 12192000"/>
              <a:gd name="connsiteY48" fmla="*/ 286778 h 2685062"/>
              <a:gd name="connsiteX49" fmla="*/ 4975889 w 12192000"/>
              <a:gd name="connsiteY49" fmla="*/ 286093 h 2685062"/>
              <a:gd name="connsiteX50" fmla="*/ 4992382 w 12192000"/>
              <a:gd name="connsiteY50" fmla="*/ 284871 h 2685062"/>
              <a:gd name="connsiteX51" fmla="*/ 4999094 w 12192000"/>
              <a:gd name="connsiteY51" fmla="*/ 280499 h 2685062"/>
              <a:gd name="connsiteX52" fmla="*/ 5080965 w 12192000"/>
              <a:gd name="connsiteY52" fmla="*/ 282208 h 2685062"/>
              <a:gd name="connsiteX53" fmla="*/ 5105166 w 12192000"/>
              <a:gd name="connsiteY53" fmla="*/ 276473 h 2685062"/>
              <a:gd name="connsiteX54" fmla="*/ 5168054 w 12192000"/>
              <a:gd name="connsiteY54" fmla="*/ 280137 h 2685062"/>
              <a:gd name="connsiteX55" fmla="*/ 5239940 w 12192000"/>
              <a:gd name="connsiteY55" fmla="*/ 278079 h 2685062"/>
              <a:gd name="connsiteX56" fmla="*/ 5291998 w 12192000"/>
              <a:gd name="connsiteY56" fmla="*/ 272685 h 2685062"/>
              <a:gd name="connsiteX57" fmla="*/ 5425861 w 12192000"/>
              <a:gd name="connsiteY57" fmla="*/ 279926 h 2685062"/>
              <a:gd name="connsiteX58" fmla="*/ 5648321 w 12192000"/>
              <a:gd name="connsiteY58" fmla="*/ 300693 h 2685062"/>
              <a:gd name="connsiteX59" fmla="*/ 5695414 w 12192000"/>
              <a:gd name="connsiteY59" fmla="*/ 303150 h 2685062"/>
              <a:gd name="connsiteX60" fmla="*/ 5743064 w 12192000"/>
              <a:gd name="connsiteY60" fmla="*/ 289335 h 2685062"/>
              <a:gd name="connsiteX61" fmla="*/ 5768797 w 12192000"/>
              <a:gd name="connsiteY61" fmla="*/ 289436 h 2685062"/>
              <a:gd name="connsiteX62" fmla="*/ 5775419 w 12192000"/>
              <a:gd name="connsiteY62" fmla="*/ 287831 h 2685062"/>
              <a:gd name="connsiteX63" fmla="*/ 5813624 w 12192000"/>
              <a:gd name="connsiteY63" fmla="*/ 280263 h 2685062"/>
              <a:gd name="connsiteX64" fmla="*/ 5900676 w 12192000"/>
              <a:gd name="connsiteY64" fmla="*/ 304615 h 2685062"/>
              <a:gd name="connsiteX65" fmla="*/ 5966795 w 12192000"/>
              <a:gd name="connsiteY65" fmla="*/ 314993 h 2685062"/>
              <a:gd name="connsiteX66" fmla="*/ 5972463 w 12192000"/>
              <a:gd name="connsiteY66" fmla="*/ 313217 h 2685062"/>
              <a:gd name="connsiteX67" fmla="*/ 5977754 w 12192000"/>
              <a:gd name="connsiteY67" fmla="*/ 307726 h 2685062"/>
              <a:gd name="connsiteX68" fmla="*/ 5990232 w 12192000"/>
              <a:gd name="connsiteY68" fmla="*/ 306694 h 2685062"/>
              <a:gd name="connsiteX69" fmla="*/ 6003260 w 12192000"/>
              <a:gd name="connsiteY69" fmla="*/ 301250 h 2685062"/>
              <a:gd name="connsiteX70" fmla="*/ 6398655 w 12192000"/>
              <a:gd name="connsiteY70" fmla="*/ 340447 h 2685062"/>
              <a:gd name="connsiteX71" fmla="*/ 6477250 w 12192000"/>
              <a:gd name="connsiteY71" fmla="*/ 370643 h 2685062"/>
              <a:gd name="connsiteX72" fmla="*/ 6599996 w 12192000"/>
              <a:gd name="connsiteY72" fmla="*/ 371929 h 2685062"/>
              <a:gd name="connsiteX73" fmla="*/ 6673632 w 12192000"/>
              <a:gd name="connsiteY73" fmla="*/ 384303 h 2685062"/>
              <a:gd name="connsiteX74" fmla="*/ 6685461 w 12192000"/>
              <a:gd name="connsiteY74" fmla="*/ 379698 h 2685062"/>
              <a:gd name="connsiteX75" fmla="*/ 6782761 w 12192000"/>
              <a:gd name="connsiteY75" fmla="*/ 421766 h 2685062"/>
              <a:gd name="connsiteX76" fmla="*/ 6934599 w 12192000"/>
              <a:gd name="connsiteY76" fmla="*/ 432626 h 2685062"/>
              <a:gd name="connsiteX77" fmla="*/ 7050728 w 12192000"/>
              <a:gd name="connsiteY77" fmla="*/ 432695 h 2685062"/>
              <a:gd name="connsiteX78" fmla="*/ 7115167 w 12192000"/>
              <a:gd name="connsiteY78" fmla="*/ 436243 h 2685062"/>
              <a:gd name="connsiteX79" fmla="*/ 7162809 w 12192000"/>
              <a:gd name="connsiteY79" fmla="*/ 434931 h 2685062"/>
              <a:gd name="connsiteX80" fmla="*/ 7280034 w 12192000"/>
              <a:gd name="connsiteY80" fmla="*/ 452539 h 2685062"/>
              <a:gd name="connsiteX81" fmla="*/ 7472654 w 12192000"/>
              <a:gd name="connsiteY81" fmla="*/ 490482 h 2685062"/>
              <a:gd name="connsiteX82" fmla="*/ 7696080 w 12192000"/>
              <a:gd name="connsiteY82" fmla="*/ 514010 h 2685062"/>
              <a:gd name="connsiteX83" fmla="*/ 7788139 w 12192000"/>
              <a:gd name="connsiteY83" fmla="*/ 518649 h 2685062"/>
              <a:gd name="connsiteX84" fmla="*/ 8227756 w 12192000"/>
              <a:gd name="connsiteY84" fmla="*/ 558548 h 2685062"/>
              <a:gd name="connsiteX85" fmla="*/ 8328859 w 12192000"/>
              <a:gd name="connsiteY85" fmla="*/ 582867 h 2685062"/>
              <a:gd name="connsiteX86" fmla="*/ 8532898 w 12192000"/>
              <a:gd name="connsiteY86" fmla="*/ 668282 h 2685062"/>
              <a:gd name="connsiteX87" fmla="*/ 8792925 w 12192000"/>
              <a:gd name="connsiteY87" fmla="*/ 701900 h 2685062"/>
              <a:gd name="connsiteX88" fmla="*/ 8809491 w 12192000"/>
              <a:gd name="connsiteY88" fmla="*/ 717262 h 2685062"/>
              <a:gd name="connsiteX89" fmla="*/ 8814066 w 12192000"/>
              <a:gd name="connsiteY89" fmla="*/ 719410 h 2685062"/>
              <a:gd name="connsiteX90" fmla="*/ 8815751 w 12192000"/>
              <a:gd name="connsiteY90" fmla="*/ 718686 h 2685062"/>
              <a:gd name="connsiteX91" fmla="*/ 8840540 w 12192000"/>
              <a:gd name="connsiteY91" fmla="*/ 717083 h 2685062"/>
              <a:gd name="connsiteX92" fmla="*/ 8897062 w 12192000"/>
              <a:gd name="connsiteY92" fmla="*/ 697553 h 2685062"/>
              <a:gd name="connsiteX93" fmla="*/ 8965922 w 12192000"/>
              <a:gd name="connsiteY93" fmla="*/ 672885 h 2685062"/>
              <a:gd name="connsiteX94" fmla="*/ 9016694 w 12192000"/>
              <a:gd name="connsiteY94" fmla="*/ 669496 h 2685062"/>
              <a:gd name="connsiteX95" fmla="*/ 9139695 w 12192000"/>
              <a:gd name="connsiteY95" fmla="*/ 648174 h 2685062"/>
              <a:gd name="connsiteX96" fmla="*/ 9219129 w 12192000"/>
              <a:gd name="connsiteY96" fmla="*/ 639013 h 2685062"/>
              <a:gd name="connsiteX97" fmla="*/ 9221354 w 12192000"/>
              <a:gd name="connsiteY97" fmla="*/ 638501 h 2685062"/>
              <a:gd name="connsiteX98" fmla="*/ 9237592 w 12192000"/>
              <a:gd name="connsiteY98" fmla="*/ 642494 h 2685062"/>
              <a:gd name="connsiteX99" fmla="*/ 9236570 w 12192000"/>
              <a:gd name="connsiteY99" fmla="*/ 648762 h 2685062"/>
              <a:gd name="connsiteX100" fmla="*/ 9250521 w 12192000"/>
              <a:gd name="connsiteY100" fmla="*/ 654041 h 2685062"/>
              <a:gd name="connsiteX101" fmla="*/ 9279357 w 12192000"/>
              <a:gd name="connsiteY101" fmla="*/ 653083 h 2685062"/>
              <a:gd name="connsiteX102" fmla="*/ 9289731 w 12192000"/>
              <a:gd name="connsiteY102" fmla="*/ 656356 h 2685062"/>
              <a:gd name="connsiteX103" fmla="*/ 9293723 w 12192000"/>
              <a:gd name="connsiteY103" fmla="*/ 656237 h 2685062"/>
              <a:gd name="connsiteX104" fmla="*/ 9303097 w 12192000"/>
              <a:gd name="connsiteY104" fmla="*/ 656723 h 2685062"/>
              <a:gd name="connsiteX105" fmla="*/ 9302251 w 12192000"/>
              <a:gd name="connsiteY105" fmla="*/ 652725 h 2685062"/>
              <a:gd name="connsiteX106" fmla="*/ 9314122 w 12192000"/>
              <a:gd name="connsiteY106" fmla="*/ 645860 h 2685062"/>
              <a:gd name="connsiteX107" fmla="*/ 9367772 w 12192000"/>
              <a:gd name="connsiteY107" fmla="*/ 650683 h 2685062"/>
              <a:gd name="connsiteX108" fmla="*/ 9370291 w 12192000"/>
              <a:gd name="connsiteY108" fmla="*/ 655264 h 2685062"/>
              <a:gd name="connsiteX109" fmla="*/ 9377007 w 12192000"/>
              <a:gd name="connsiteY109" fmla="*/ 656308 h 2685062"/>
              <a:gd name="connsiteX110" fmla="*/ 9382497 w 12192000"/>
              <a:gd name="connsiteY110" fmla="*/ 652427 h 2685062"/>
              <a:gd name="connsiteX111" fmla="*/ 9474013 w 12192000"/>
              <a:gd name="connsiteY111" fmla="*/ 647005 h 2685062"/>
              <a:gd name="connsiteX112" fmla="*/ 9595899 w 12192000"/>
              <a:gd name="connsiteY112" fmla="*/ 646979 h 2685062"/>
              <a:gd name="connsiteX113" fmla="*/ 9681269 w 12192000"/>
              <a:gd name="connsiteY113" fmla="*/ 669984 h 2685062"/>
              <a:gd name="connsiteX114" fmla="*/ 9689635 w 12192000"/>
              <a:gd name="connsiteY114" fmla="*/ 666408 h 2685062"/>
              <a:gd name="connsiteX115" fmla="*/ 9750215 w 12192000"/>
              <a:gd name="connsiteY115" fmla="*/ 671056 h 2685062"/>
              <a:gd name="connsiteX116" fmla="*/ 9957974 w 12192000"/>
              <a:gd name="connsiteY116" fmla="*/ 715080 h 2685062"/>
              <a:gd name="connsiteX117" fmla="*/ 10076482 w 12192000"/>
              <a:gd name="connsiteY117" fmla="*/ 723397 h 2685062"/>
              <a:gd name="connsiteX118" fmla="*/ 10119263 w 12192000"/>
              <a:gd name="connsiteY118" fmla="*/ 721877 h 2685062"/>
              <a:gd name="connsiteX119" fmla="*/ 10190893 w 12192000"/>
              <a:gd name="connsiteY119" fmla="*/ 719606 h 2685062"/>
              <a:gd name="connsiteX120" fmla="*/ 10246203 w 12192000"/>
              <a:gd name="connsiteY120" fmla="*/ 706893 h 2685062"/>
              <a:gd name="connsiteX121" fmla="*/ 10305396 w 12192000"/>
              <a:gd name="connsiteY121" fmla="*/ 709359 h 2685062"/>
              <a:gd name="connsiteX122" fmla="*/ 10316856 w 12192000"/>
              <a:gd name="connsiteY122" fmla="*/ 724179 h 2685062"/>
              <a:gd name="connsiteX123" fmla="*/ 10380919 w 12192000"/>
              <a:gd name="connsiteY123" fmla="*/ 722193 h 2685062"/>
              <a:gd name="connsiteX124" fmla="*/ 10478351 w 12192000"/>
              <a:gd name="connsiteY124" fmla="*/ 717620 h 2685062"/>
              <a:gd name="connsiteX125" fmla="*/ 10533954 w 12192000"/>
              <a:gd name="connsiteY125" fmla="*/ 718660 h 2685062"/>
              <a:gd name="connsiteX126" fmla="*/ 10686474 w 12192000"/>
              <a:gd name="connsiteY126" fmla="*/ 717507 h 2685062"/>
              <a:gd name="connsiteX127" fmla="*/ 10839729 w 12192000"/>
              <a:gd name="connsiteY127" fmla="*/ 713306 h 2685062"/>
              <a:gd name="connsiteX128" fmla="*/ 10933271 w 12192000"/>
              <a:gd name="connsiteY128" fmla="*/ 693628 h 2685062"/>
              <a:gd name="connsiteX129" fmla="*/ 11058950 w 12192000"/>
              <a:gd name="connsiteY129" fmla="*/ 692031 h 2685062"/>
              <a:gd name="connsiteX130" fmla="*/ 11080388 w 12192000"/>
              <a:gd name="connsiteY130" fmla="*/ 689245 h 2685062"/>
              <a:gd name="connsiteX131" fmla="*/ 11108911 w 12192000"/>
              <a:gd name="connsiteY131" fmla="*/ 693363 h 2685062"/>
              <a:gd name="connsiteX132" fmla="*/ 11223119 w 12192000"/>
              <a:gd name="connsiteY132" fmla="*/ 710661 h 2685062"/>
              <a:gd name="connsiteX133" fmla="*/ 11311983 w 12192000"/>
              <a:gd name="connsiteY133" fmla="*/ 731410 h 2685062"/>
              <a:gd name="connsiteX134" fmla="*/ 11426940 w 12192000"/>
              <a:gd name="connsiteY134" fmla="*/ 727340 h 2685062"/>
              <a:gd name="connsiteX135" fmla="*/ 11495624 w 12192000"/>
              <a:gd name="connsiteY135" fmla="*/ 734858 h 2685062"/>
              <a:gd name="connsiteX136" fmla="*/ 11605975 w 12192000"/>
              <a:gd name="connsiteY136" fmla="*/ 762433 h 2685062"/>
              <a:gd name="connsiteX137" fmla="*/ 11756134 w 12192000"/>
              <a:gd name="connsiteY137" fmla="*/ 765012 h 2685062"/>
              <a:gd name="connsiteX138" fmla="*/ 11789788 w 12192000"/>
              <a:gd name="connsiteY138" fmla="*/ 745316 h 2685062"/>
              <a:gd name="connsiteX139" fmla="*/ 11832833 w 12192000"/>
              <a:gd name="connsiteY139" fmla="*/ 734720 h 2685062"/>
              <a:gd name="connsiteX140" fmla="*/ 11846338 w 12192000"/>
              <a:gd name="connsiteY140" fmla="*/ 765994 h 2685062"/>
              <a:gd name="connsiteX141" fmla="*/ 11972492 w 12192000"/>
              <a:gd name="connsiteY141" fmla="*/ 796180 h 2685062"/>
              <a:gd name="connsiteX142" fmla="*/ 12035979 w 12192000"/>
              <a:gd name="connsiteY142" fmla="*/ 807835 h 2685062"/>
              <a:gd name="connsiteX143" fmla="*/ 12135850 w 12192000"/>
              <a:gd name="connsiteY143" fmla="*/ 819056 h 2685062"/>
              <a:gd name="connsiteX144" fmla="*/ 12166092 w 12192000"/>
              <a:gd name="connsiteY144" fmla="*/ 823695 h 2685062"/>
              <a:gd name="connsiteX145" fmla="*/ 12190645 w 12192000"/>
              <a:gd name="connsiteY145" fmla="*/ 826863 h 2685062"/>
              <a:gd name="connsiteX146" fmla="*/ 12192000 w 12192000"/>
              <a:gd name="connsiteY146" fmla="*/ 880762 h 2685062"/>
              <a:gd name="connsiteX147" fmla="*/ 12192000 w 12192000"/>
              <a:gd name="connsiteY147" fmla="*/ 2685062 h 2685062"/>
              <a:gd name="connsiteX148" fmla="*/ 0 w 12192000"/>
              <a:gd name="connsiteY148" fmla="*/ 2685062 h 2685062"/>
              <a:gd name="connsiteX149" fmla="*/ 0 w 12192000"/>
              <a:gd name="connsiteY149" fmla="*/ 283917 h 2685062"/>
              <a:gd name="connsiteX150" fmla="*/ 44213 w 12192000"/>
              <a:gd name="connsiteY150" fmla="*/ 302297 h 2685062"/>
              <a:gd name="connsiteX151" fmla="*/ 172465 w 12192000"/>
              <a:gd name="connsiteY151" fmla="*/ 314866 h 2685062"/>
              <a:gd name="connsiteX152" fmla="*/ 223361 w 12192000"/>
              <a:gd name="connsiteY152" fmla="*/ 304828 h 2685062"/>
              <a:gd name="connsiteX153" fmla="*/ 320595 w 12192000"/>
              <a:gd name="connsiteY153" fmla="*/ 288341 h 2685062"/>
              <a:gd name="connsiteX154" fmla="*/ 401087 w 12192000"/>
              <a:gd name="connsiteY154" fmla="*/ 246745 h 2685062"/>
              <a:gd name="connsiteX155" fmla="*/ 495839 w 12192000"/>
              <a:gd name="connsiteY155" fmla="*/ 217305 h 2685062"/>
              <a:gd name="connsiteX156" fmla="*/ 507910 w 12192000"/>
              <a:gd name="connsiteY156" fmla="*/ 219773 h 2685062"/>
              <a:gd name="connsiteX157" fmla="*/ 561428 w 12192000"/>
              <a:gd name="connsiteY157" fmla="*/ 201460 h 2685062"/>
              <a:gd name="connsiteX158" fmla="*/ 712813 w 12192000"/>
              <a:gd name="connsiteY158" fmla="*/ 151411 h 2685062"/>
              <a:gd name="connsiteX159" fmla="*/ 819366 w 12192000"/>
              <a:gd name="connsiteY159" fmla="*/ 70479 h 2685062"/>
              <a:gd name="connsiteX160" fmla="*/ 862489 w 12192000"/>
              <a:gd name="connsiteY160" fmla="*/ 63238 h 2685062"/>
              <a:gd name="connsiteX161" fmla="*/ 934387 w 12192000"/>
              <a:gd name="connsiteY161" fmla="*/ 50788 h 2685062"/>
              <a:gd name="connsiteX162" fmla="*/ 948874 w 12192000"/>
              <a:gd name="connsiteY162" fmla="*/ 55208 h 2685062"/>
              <a:gd name="connsiteX163" fmla="*/ 955237 w 12192000"/>
              <a:gd name="connsiteY163" fmla="*/ 54040 h 2685062"/>
              <a:gd name="connsiteX164" fmla="*/ 955886 w 12192000"/>
              <a:gd name="connsiteY164" fmla="*/ 54325 h 2685062"/>
              <a:gd name="connsiteX165" fmla="*/ 957239 w 12192000"/>
              <a:gd name="connsiteY165" fmla="*/ 53673 h 2685062"/>
              <a:gd name="connsiteX166" fmla="*/ 971343 w 12192000"/>
              <a:gd name="connsiteY166" fmla="*/ 51086 h 2685062"/>
              <a:gd name="connsiteX167" fmla="*/ 1002063 w 12192000"/>
              <a:gd name="connsiteY167" fmla="*/ 54158 h 2685062"/>
              <a:gd name="connsiteX168" fmla="*/ 1020663 w 12192000"/>
              <a:gd name="connsiteY168" fmla="*/ 53408 h 2685062"/>
              <a:gd name="connsiteX169" fmla="*/ 1039181 w 12192000"/>
              <a:gd name="connsiteY169" fmla="*/ 40356 h 2685062"/>
              <a:gd name="connsiteX170" fmla="*/ 1051914 w 12192000"/>
              <a:gd name="connsiteY170" fmla="*/ 39166 h 2685062"/>
              <a:gd name="connsiteX171" fmla="*/ 1054501 w 12192000"/>
              <a:gd name="connsiteY171" fmla="*/ 37372 h 2685062"/>
              <a:gd name="connsiteX172" fmla="*/ 1061859 w 12192000"/>
              <a:gd name="connsiteY172" fmla="*/ 33902 h 2685062"/>
              <a:gd name="connsiteX173" fmla="*/ 1054558 w 12192000"/>
              <a:gd name="connsiteY173" fmla="*/ 30385 h 2685062"/>
              <a:gd name="connsiteX174" fmla="*/ 1140852 w 12192000"/>
              <a:gd name="connsiteY174" fmla="*/ 17327 h 2685062"/>
              <a:gd name="connsiteX175" fmla="*/ 1214144 w 12192000"/>
              <a:gd name="connsiteY175" fmla="*/ 6192 h 2685062"/>
              <a:gd name="connsiteX176" fmla="*/ 1338122 w 12192000"/>
              <a:gd name="connsiteY176" fmla="*/ 27996 h 2685062"/>
              <a:gd name="connsiteX177" fmla="*/ 1462415 w 12192000"/>
              <a:gd name="connsiteY177" fmla="*/ 0 h 26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192000" h="2685062">
                <a:moveTo>
                  <a:pt x="1462415" y="0"/>
                </a:moveTo>
                <a:lnTo>
                  <a:pt x="1494432" y="2457"/>
                </a:lnTo>
                <a:lnTo>
                  <a:pt x="1523667" y="11778"/>
                </a:lnTo>
                <a:lnTo>
                  <a:pt x="1523067" y="14207"/>
                </a:lnTo>
                <a:cubicBezTo>
                  <a:pt x="1523507" y="15871"/>
                  <a:pt x="1525127" y="16145"/>
                  <a:pt x="1527695" y="15715"/>
                </a:cubicBezTo>
                <a:lnTo>
                  <a:pt x="1532258" y="14518"/>
                </a:lnTo>
                <a:lnTo>
                  <a:pt x="1537796" y="16283"/>
                </a:lnTo>
                <a:lnTo>
                  <a:pt x="1553041" y="20452"/>
                </a:lnTo>
                <a:lnTo>
                  <a:pt x="1557495" y="25861"/>
                </a:lnTo>
                <a:cubicBezTo>
                  <a:pt x="1571578" y="34900"/>
                  <a:pt x="1608020" y="28047"/>
                  <a:pt x="1617448" y="40977"/>
                </a:cubicBezTo>
                <a:lnTo>
                  <a:pt x="1636697" y="39108"/>
                </a:lnTo>
                <a:lnTo>
                  <a:pt x="1657286" y="49000"/>
                </a:lnTo>
                <a:cubicBezTo>
                  <a:pt x="1676389" y="57312"/>
                  <a:pt x="1696470" y="62807"/>
                  <a:pt x="1719191" y="56920"/>
                </a:cubicBezTo>
                <a:cubicBezTo>
                  <a:pt x="1709669" y="73491"/>
                  <a:pt x="1773685" y="56115"/>
                  <a:pt x="1787126" y="71960"/>
                </a:cubicBezTo>
                <a:cubicBezTo>
                  <a:pt x="1795166" y="84864"/>
                  <a:pt x="1816465" y="82599"/>
                  <a:pt x="1834555" y="86590"/>
                </a:cubicBezTo>
                <a:cubicBezTo>
                  <a:pt x="1850712" y="99365"/>
                  <a:pt x="1937782" y="107374"/>
                  <a:pt x="1966070" y="103987"/>
                </a:cubicBezTo>
                <a:cubicBezTo>
                  <a:pt x="2043209" y="86564"/>
                  <a:pt x="2126459" y="137078"/>
                  <a:pt x="2188582" y="124532"/>
                </a:cubicBezTo>
                <a:cubicBezTo>
                  <a:pt x="2206064" y="124932"/>
                  <a:pt x="2221206" y="127247"/>
                  <a:pt x="2234811" y="130739"/>
                </a:cubicBezTo>
                <a:lnTo>
                  <a:pt x="2270005" y="143358"/>
                </a:lnTo>
                <a:lnTo>
                  <a:pt x="2274208" y="152634"/>
                </a:lnTo>
                <a:lnTo>
                  <a:pt x="2298905" y="157215"/>
                </a:lnTo>
                <a:lnTo>
                  <a:pt x="2304521" y="159957"/>
                </a:lnTo>
                <a:cubicBezTo>
                  <a:pt x="2315230" y="165224"/>
                  <a:pt x="2326016" y="170200"/>
                  <a:pt x="2337696" y="174150"/>
                </a:cubicBezTo>
                <a:cubicBezTo>
                  <a:pt x="2354259" y="137711"/>
                  <a:pt x="2439767" y="201742"/>
                  <a:pt x="2432112" y="166646"/>
                </a:cubicBezTo>
                <a:cubicBezTo>
                  <a:pt x="2482400" y="178172"/>
                  <a:pt x="2480978" y="159994"/>
                  <a:pt x="2500149" y="168723"/>
                </a:cubicBezTo>
                <a:lnTo>
                  <a:pt x="2504776" y="171455"/>
                </a:lnTo>
                <a:lnTo>
                  <a:pt x="2507358" y="177677"/>
                </a:lnTo>
                <a:lnTo>
                  <a:pt x="2518847" y="180936"/>
                </a:lnTo>
                <a:lnTo>
                  <a:pt x="2528864" y="188517"/>
                </a:lnTo>
                <a:cubicBezTo>
                  <a:pt x="2656589" y="189245"/>
                  <a:pt x="2818894" y="267460"/>
                  <a:pt x="2938613" y="248764"/>
                </a:cubicBezTo>
                <a:lnTo>
                  <a:pt x="3132513" y="229282"/>
                </a:lnTo>
                <a:cubicBezTo>
                  <a:pt x="3153391" y="218737"/>
                  <a:pt x="3187482" y="219423"/>
                  <a:pt x="3208657" y="230814"/>
                </a:cubicBezTo>
                <a:cubicBezTo>
                  <a:pt x="3212298" y="232773"/>
                  <a:pt x="3215412" y="234983"/>
                  <a:pt x="3217904" y="237375"/>
                </a:cubicBezTo>
                <a:cubicBezTo>
                  <a:pt x="3279351" y="212726"/>
                  <a:pt x="3298012" y="233121"/>
                  <a:pt x="3330150" y="214762"/>
                </a:cubicBezTo>
                <a:cubicBezTo>
                  <a:pt x="3405531" y="217422"/>
                  <a:pt x="3451160" y="247861"/>
                  <a:pt x="3480527" y="231960"/>
                </a:cubicBezTo>
                <a:cubicBezTo>
                  <a:pt x="3516075" y="238991"/>
                  <a:pt x="3553819" y="269164"/>
                  <a:pt x="3591806" y="253003"/>
                </a:cubicBezTo>
                <a:cubicBezTo>
                  <a:pt x="3586673" y="270421"/>
                  <a:pt x="3640034" y="246868"/>
                  <a:pt x="3655143" y="261318"/>
                </a:cubicBezTo>
                <a:cubicBezTo>
                  <a:pt x="3664868" y="273371"/>
                  <a:pt x="3683329" y="269035"/>
                  <a:pt x="3700191" y="271235"/>
                </a:cubicBezTo>
                <a:cubicBezTo>
                  <a:pt x="3717097" y="282363"/>
                  <a:pt x="3796016" y="281812"/>
                  <a:pt x="3820459" y="275675"/>
                </a:cubicBezTo>
                <a:cubicBezTo>
                  <a:pt x="3885463" y="250791"/>
                  <a:pt x="3969506" y="292904"/>
                  <a:pt x="4022158" y="274341"/>
                </a:cubicBezTo>
                <a:cubicBezTo>
                  <a:pt x="4084571" y="269096"/>
                  <a:pt x="4119856" y="297968"/>
                  <a:pt x="4164508" y="309117"/>
                </a:cubicBezTo>
                <a:cubicBezTo>
                  <a:pt x="4171915" y="271244"/>
                  <a:pt x="4260667" y="326583"/>
                  <a:pt x="4246843" y="292417"/>
                </a:cubicBezTo>
                <a:cubicBezTo>
                  <a:pt x="4309458" y="301142"/>
                  <a:pt x="4279869" y="266331"/>
                  <a:pt x="4337133" y="304707"/>
                </a:cubicBezTo>
                <a:cubicBezTo>
                  <a:pt x="4450694" y="292933"/>
                  <a:pt x="4593547" y="330375"/>
                  <a:pt x="4696109" y="300060"/>
                </a:cubicBezTo>
                <a:lnTo>
                  <a:pt x="4928090" y="291457"/>
                </a:lnTo>
                <a:lnTo>
                  <a:pt x="4960316" y="287841"/>
                </a:lnTo>
                <a:cubicBezTo>
                  <a:pt x="4960491" y="287029"/>
                  <a:pt x="4960665" y="286217"/>
                  <a:pt x="4960840" y="285406"/>
                </a:cubicBezTo>
                <a:cubicBezTo>
                  <a:pt x="4962018" y="283892"/>
                  <a:pt x="4963691" y="283924"/>
                  <a:pt x="4965958" y="284802"/>
                </a:cubicBezTo>
                <a:lnTo>
                  <a:pt x="4969785" y="286778"/>
                </a:lnTo>
                <a:lnTo>
                  <a:pt x="4975889" y="286093"/>
                </a:lnTo>
                <a:lnTo>
                  <a:pt x="4992382" y="284871"/>
                </a:lnTo>
                <a:lnTo>
                  <a:pt x="4999094" y="280499"/>
                </a:lnTo>
                <a:lnTo>
                  <a:pt x="5080965" y="282208"/>
                </a:lnTo>
                <a:lnTo>
                  <a:pt x="5105166" y="276473"/>
                </a:lnTo>
                <a:cubicBezTo>
                  <a:pt x="5127226" y="271982"/>
                  <a:pt x="5148953" y="270367"/>
                  <a:pt x="5168054" y="280137"/>
                </a:cubicBezTo>
                <a:cubicBezTo>
                  <a:pt x="5166431" y="262533"/>
                  <a:pt x="5219894" y="290815"/>
                  <a:pt x="5239940" y="278079"/>
                </a:cubicBezTo>
                <a:cubicBezTo>
                  <a:pt x="5253484" y="267178"/>
                  <a:pt x="5272860" y="273220"/>
                  <a:pt x="5291998" y="272685"/>
                </a:cubicBezTo>
                <a:cubicBezTo>
                  <a:pt x="5313255" y="263383"/>
                  <a:pt x="5400292" y="271538"/>
                  <a:pt x="5425861" y="279926"/>
                </a:cubicBezTo>
                <a:cubicBezTo>
                  <a:pt x="5491875" y="310639"/>
                  <a:pt x="5594484" y="277380"/>
                  <a:pt x="5648321" y="300693"/>
                </a:cubicBezTo>
                <a:cubicBezTo>
                  <a:pt x="5665248" y="303486"/>
                  <a:pt x="5680800" y="304021"/>
                  <a:pt x="5695414" y="303150"/>
                </a:cubicBezTo>
                <a:lnTo>
                  <a:pt x="5743064" y="289335"/>
                </a:lnTo>
                <a:lnTo>
                  <a:pt x="5768797" y="289436"/>
                </a:lnTo>
                <a:lnTo>
                  <a:pt x="5775419" y="287831"/>
                </a:lnTo>
                <a:cubicBezTo>
                  <a:pt x="5788059" y="284732"/>
                  <a:pt x="5800646" y="281926"/>
                  <a:pt x="5813624" y="280263"/>
                </a:cubicBezTo>
                <a:cubicBezTo>
                  <a:pt x="5812999" y="318182"/>
                  <a:pt x="5923892" y="272386"/>
                  <a:pt x="5900676" y="304615"/>
                </a:cubicBezTo>
                <a:cubicBezTo>
                  <a:pt x="5954067" y="302717"/>
                  <a:pt x="5944477" y="319870"/>
                  <a:pt x="5966795" y="314993"/>
                </a:cubicBezTo>
                <a:lnTo>
                  <a:pt x="5972463" y="313217"/>
                </a:lnTo>
                <a:lnTo>
                  <a:pt x="5977754" y="307726"/>
                </a:lnTo>
                <a:lnTo>
                  <a:pt x="5990232" y="306694"/>
                </a:lnTo>
                <a:lnTo>
                  <a:pt x="6003260" y="301250"/>
                </a:lnTo>
                <a:cubicBezTo>
                  <a:pt x="6125949" y="323771"/>
                  <a:pt x="6292426" y="300774"/>
                  <a:pt x="6398655" y="340447"/>
                </a:cubicBezTo>
                <a:lnTo>
                  <a:pt x="6477250" y="370643"/>
                </a:lnTo>
                <a:cubicBezTo>
                  <a:pt x="6518147" y="382960"/>
                  <a:pt x="6560561" y="347277"/>
                  <a:pt x="6599996" y="371929"/>
                </a:cubicBezTo>
                <a:cubicBezTo>
                  <a:pt x="6615225" y="385828"/>
                  <a:pt x="6648193" y="391366"/>
                  <a:pt x="6673632" y="384303"/>
                </a:cubicBezTo>
                <a:cubicBezTo>
                  <a:pt x="6678009" y="383088"/>
                  <a:pt x="6681993" y="381536"/>
                  <a:pt x="6685461" y="379698"/>
                </a:cubicBezTo>
                <a:cubicBezTo>
                  <a:pt x="6733172" y="414481"/>
                  <a:pt x="6760278" y="398336"/>
                  <a:pt x="6782761" y="421766"/>
                </a:cubicBezTo>
                <a:cubicBezTo>
                  <a:pt x="6856177" y="432921"/>
                  <a:pt x="6913662" y="412056"/>
                  <a:pt x="6934599" y="432626"/>
                </a:cubicBezTo>
                <a:cubicBezTo>
                  <a:pt x="6971837" y="432351"/>
                  <a:pt x="7021650" y="410307"/>
                  <a:pt x="7050728" y="432695"/>
                </a:cubicBezTo>
                <a:cubicBezTo>
                  <a:pt x="7053692" y="415076"/>
                  <a:pt x="7094152" y="447339"/>
                  <a:pt x="7115167" y="436243"/>
                </a:cubicBezTo>
                <a:cubicBezTo>
                  <a:pt x="7129937" y="426464"/>
                  <a:pt x="7145660" y="433973"/>
                  <a:pt x="7162809" y="434931"/>
                </a:cubicBezTo>
                <a:cubicBezTo>
                  <a:pt x="7184039" y="427343"/>
                  <a:pt x="7259393" y="442217"/>
                  <a:pt x="7280034" y="452539"/>
                </a:cubicBezTo>
                <a:cubicBezTo>
                  <a:pt x="7331046" y="488194"/>
                  <a:pt x="7430616" y="463128"/>
                  <a:pt x="7472654" y="490482"/>
                </a:cubicBezTo>
                <a:cubicBezTo>
                  <a:pt x="7541994" y="500728"/>
                  <a:pt x="7643498" y="509315"/>
                  <a:pt x="7696080" y="514010"/>
                </a:cubicBezTo>
                <a:cubicBezTo>
                  <a:pt x="7760013" y="517032"/>
                  <a:pt x="7715914" y="545003"/>
                  <a:pt x="7788139" y="518649"/>
                </a:cubicBezTo>
                <a:cubicBezTo>
                  <a:pt x="7891601" y="550571"/>
                  <a:pt x="8143222" y="510864"/>
                  <a:pt x="8227756" y="558548"/>
                </a:cubicBezTo>
                <a:cubicBezTo>
                  <a:pt x="8317876" y="569251"/>
                  <a:pt x="8261697" y="569546"/>
                  <a:pt x="8328859" y="582867"/>
                </a:cubicBezTo>
                <a:cubicBezTo>
                  <a:pt x="8336976" y="627379"/>
                  <a:pt x="8495085" y="643261"/>
                  <a:pt x="8532898" y="668282"/>
                </a:cubicBezTo>
                <a:cubicBezTo>
                  <a:pt x="8626867" y="678146"/>
                  <a:pt x="8698118" y="715603"/>
                  <a:pt x="8792925" y="701900"/>
                </a:cubicBezTo>
                <a:cubicBezTo>
                  <a:pt x="8796856" y="707882"/>
                  <a:pt x="8802564" y="712918"/>
                  <a:pt x="8809491" y="717262"/>
                </a:cubicBezTo>
                <a:lnTo>
                  <a:pt x="8814066" y="719410"/>
                </a:lnTo>
                <a:lnTo>
                  <a:pt x="8815751" y="718686"/>
                </a:lnTo>
                <a:cubicBezTo>
                  <a:pt x="8822134" y="717141"/>
                  <a:pt x="8829906" y="716502"/>
                  <a:pt x="8840540" y="717083"/>
                </a:cubicBezTo>
                <a:cubicBezTo>
                  <a:pt x="8844566" y="676948"/>
                  <a:pt x="8862586" y="704813"/>
                  <a:pt x="8897062" y="697553"/>
                </a:cubicBezTo>
                <a:cubicBezTo>
                  <a:pt x="8926967" y="693826"/>
                  <a:pt x="8941387" y="680067"/>
                  <a:pt x="8965922" y="672885"/>
                </a:cubicBezTo>
                <a:cubicBezTo>
                  <a:pt x="8985861" y="668208"/>
                  <a:pt x="8990451" y="680326"/>
                  <a:pt x="9016694" y="669496"/>
                </a:cubicBezTo>
                <a:cubicBezTo>
                  <a:pt x="9064226" y="680468"/>
                  <a:pt x="9102961" y="653230"/>
                  <a:pt x="9139695" y="648174"/>
                </a:cubicBezTo>
                <a:cubicBezTo>
                  <a:pt x="9151373" y="649226"/>
                  <a:pt x="9186538" y="645057"/>
                  <a:pt x="9219129" y="639013"/>
                </a:cubicBezTo>
                <a:lnTo>
                  <a:pt x="9221354" y="638501"/>
                </a:lnTo>
                <a:lnTo>
                  <a:pt x="9237592" y="642494"/>
                </a:lnTo>
                <a:cubicBezTo>
                  <a:pt x="9241555" y="644212"/>
                  <a:pt x="9242210" y="646204"/>
                  <a:pt x="9236570" y="648762"/>
                </a:cubicBezTo>
                <a:cubicBezTo>
                  <a:pt x="9241114" y="652055"/>
                  <a:pt x="9245782" y="653517"/>
                  <a:pt x="9250521" y="654041"/>
                </a:cubicBezTo>
                <a:cubicBezTo>
                  <a:pt x="9259996" y="655089"/>
                  <a:pt x="9269753" y="652386"/>
                  <a:pt x="9279357" y="653083"/>
                </a:cubicBezTo>
                <a:lnTo>
                  <a:pt x="9289731" y="656356"/>
                </a:lnTo>
                <a:lnTo>
                  <a:pt x="9293723" y="656237"/>
                </a:lnTo>
                <a:lnTo>
                  <a:pt x="9303097" y="656723"/>
                </a:lnTo>
                <a:lnTo>
                  <a:pt x="9302251" y="652725"/>
                </a:lnTo>
                <a:cubicBezTo>
                  <a:pt x="9300561" y="648869"/>
                  <a:pt x="9299408" y="644676"/>
                  <a:pt x="9314122" y="645860"/>
                </a:cubicBezTo>
                <a:cubicBezTo>
                  <a:pt x="9344433" y="650204"/>
                  <a:pt x="9356229" y="634440"/>
                  <a:pt x="9367772" y="650683"/>
                </a:cubicBezTo>
                <a:lnTo>
                  <a:pt x="9370291" y="655264"/>
                </a:lnTo>
                <a:lnTo>
                  <a:pt x="9377007" y="656308"/>
                </a:lnTo>
                <a:cubicBezTo>
                  <a:pt x="9380660" y="656340"/>
                  <a:pt x="9382824" y="655350"/>
                  <a:pt x="9382497" y="652427"/>
                </a:cubicBezTo>
                <a:cubicBezTo>
                  <a:pt x="9410043" y="665739"/>
                  <a:pt x="9444726" y="648939"/>
                  <a:pt x="9474013" y="647005"/>
                </a:cubicBezTo>
                <a:cubicBezTo>
                  <a:pt x="9494765" y="659508"/>
                  <a:pt x="9535746" y="643122"/>
                  <a:pt x="9595899" y="646979"/>
                </a:cubicBezTo>
                <a:cubicBezTo>
                  <a:pt x="9618462" y="661284"/>
                  <a:pt x="9636478" y="649421"/>
                  <a:pt x="9681269" y="669984"/>
                </a:cubicBezTo>
                <a:cubicBezTo>
                  <a:pt x="9683619" y="668616"/>
                  <a:pt x="9686437" y="667412"/>
                  <a:pt x="9689635" y="666408"/>
                </a:cubicBezTo>
                <a:cubicBezTo>
                  <a:pt x="9708219" y="660578"/>
                  <a:pt x="9735343" y="662659"/>
                  <a:pt x="9750215" y="671056"/>
                </a:cubicBezTo>
                <a:cubicBezTo>
                  <a:pt x="9822560" y="699676"/>
                  <a:pt x="9892985" y="704863"/>
                  <a:pt x="9957974" y="715080"/>
                </a:cubicBezTo>
                <a:cubicBezTo>
                  <a:pt x="10031995" y="724171"/>
                  <a:pt x="9987651" y="694466"/>
                  <a:pt x="10076482" y="723397"/>
                </a:cubicBezTo>
                <a:cubicBezTo>
                  <a:pt x="10088264" y="715403"/>
                  <a:pt x="10100170" y="715974"/>
                  <a:pt x="10119263" y="721877"/>
                </a:cubicBezTo>
                <a:cubicBezTo>
                  <a:pt x="10155360" y="725633"/>
                  <a:pt x="10156886" y="703170"/>
                  <a:pt x="10190893" y="719606"/>
                </a:cubicBezTo>
                <a:cubicBezTo>
                  <a:pt x="10186651" y="707114"/>
                  <a:pt x="10260542" y="720706"/>
                  <a:pt x="10246203" y="706893"/>
                </a:cubicBezTo>
                <a:cubicBezTo>
                  <a:pt x="10271921" y="697978"/>
                  <a:pt x="10280122" y="716866"/>
                  <a:pt x="10305396" y="709359"/>
                </a:cubicBezTo>
                <a:cubicBezTo>
                  <a:pt x="10332266" y="709354"/>
                  <a:pt x="10287753" y="720864"/>
                  <a:pt x="10316856" y="724179"/>
                </a:cubicBezTo>
                <a:cubicBezTo>
                  <a:pt x="10352558" y="726042"/>
                  <a:pt x="10348261" y="747938"/>
                  <a:pt x="10380919" y="722193"/>
                </a:cubicBezTo>
                <a:cubicBezTo>
                  <a:pt x="10416787" y="731946"/>
                  <a:pt x="10426384" y="719959"/>
                  <a:pt x="10478351" y="717620"/>
                </a:cubicBezTo>
                <a:cubicBezTo>
                  <a:pt x="10498311" y="726260"/>
                  <a:pt x="10516018" y="724144"/>
                  <a:pt x="10533954" y="718660"/>
                </a:cubicBezTo>
                <a:cubicBezTo>
                  <a:pt x="10583102" y="724237"/>
                  <a:pt x="10630104" y="717410"/>
                  <a:pt x="10686474" y="717507"/>
                </a:cubicBezTo>
                <a:cubicBezTo>
                  <a:pt x="10745160" y="730015"/>
                  <a:pt x="10779502" y="713124"/>
                  <a:pt x="10839729" y="713306"/>
                </a:cubicBezTo>
                <a:cubicBezTo>
                  <a:pt x="10895292" y="735596"/>
                  <a:pt x="10883335" y="689293"/>
                  <a:pt x="10933271" y="693628"/>
                </a:cubicBezTo>
                <a:cubicBezTo>
                  <a:pt x="11011861" y="715600"/>
                  <a:pt x="10933941" y="678563"/>
                  <a:pt x="11058950" y="692031"/>
                </a:cubicBezTo>
                <a:cubicBezTo>
                  <a:pt x="11065574" y="695312"/>
                  <a:pt x="11081347" y="693264"/>
                  <a:pt x="11080388" y="689245"/>
                </a:cubicBezTo>
                <a:cubicBezTo>
                  <a:pt x="11088176" y="690921"/>
                  <a:pt x="11106032" y="699551"/>
                  <a:pt x="11108911" y="693363"/>
                </a:cubicBezTo>
                <a:cubicBezTo>
                  <a:pt x="11149149" y="694912"/>
                  <a:pt x="11188483" y="700869"/>
                  <a:pt x="11223119" y="710661"/>
                </a:cubicBezTo>
                <a:cubicBezTo>
                  <a:pt x="11302059" y="704266"/>
                  <a:pt x="11255617" y="731239"/>
                  <a:pt x="11311983" y="731410"/>
                </a:cubicBezTo>
                <a:cubicBezTo>
                  <a:pt x="11358665" y="721567"/>
                  <a:pt x="11373894" y="732638"/>
                  <a:pt x="11426940" y="727340"/>
                </a:cubicBezTo>
                <a:cubicBezTo>
                  <a:pt x="11441993" y="748767"/>
                  <a:pt x="11476074" y="727962"/>
                  <a:pt x="11495624" y="734858"/>
                </a:cubicBezTo>
                <a:cubicBezTo>
                  <a:pt x="11530841" y="712823"/>
                  <a:pt x="11572173" y="761025"/>
                  <a:pt x="11605975" y="762433"/>
                </a:cubicBezTo>
                <a:cubicBezTo>
                  <a:pt x="11663316" y="761143"/>
                  <a:pt x="11727635" y="739871"/>
                  <a:pt x="11756134" y="765012"/>
                </a:cubicBezTo>
                <a:cubicBezTo>
                  <a:pt x="11761348" y="755468"/>
                  <a:pt x="11757526" y="741943"/>
                  <a:pt x="11789788" y="745316"/>
                </a:cubicBezTo>
                <a:cubicBezTo>
                  <a:pt x="11803253" y="740995"/>
                  <a:pt x="11807074" y="726138"/>
                  <a:pt x="11832833" y="734720"/>
                </a:cubicBezTo>
                <a:cubicBezTo>
                  <a:pt x="11798846" y="746443"/>
                  <a:pt x="11852821" y="750721"/>
                  <a:pt x="11846338" y="765994"/>
                </a:cubicBezTo>
                <a:cubicBezTo>
                  <a:pt x="11885947" y="777555"/>
                  <a:pt x="11979991" y="768560"/>
                  <a:pt x="11972492" y="796180"/>
                </a:cubicBezTo>
                <a:cubicBezTo>
                  <a:pt x="11982931" y="813135"/>
                  <a:pt x="12037186" y="790090"/>
                  <a:pt x="12035979" y="807835"/>
                </a:cubicBezTo>
                <a:cubicBezTo>
                  <a:pt x="12059694" y="797410"/>
                  <a:pt x="12098516" y="817951"/>
                  <a:pt x="12135850" y="819056"/>
                </a:cubicBezTo>
                <a:cubicBezTo>
                  <a:pt x="12142309" y="827359"/>
                  <a:pt x="12150917" y="827343"/>
                  <a:pt x="12166092" y="823695"/>
                </a:cubicBezTo>
                <a:lnTo>
                  <a:pt x="12190645" y="826863"/>
                </a:lnTo>
                <a:lnTo>
                  <a:pt x="12192000" y="880762"/>
                </a:lnTo>
                <a:lnTo>
                  <a:pt x="12192000" y="2685062"/>
                </a:lnTo>
                <a:lnTo>
                  <a:pt x="0" y="2685062"/>
                </a:lnTo>
                <a:lnTo>
                  <a:pt x="0" y="283917"/>
                </a:lnTo>
                <a:lnTo>
                  <a:pt x="44213" y="302297"/>
                </a:lnTo>
                <a:cubicBezTo>
                  <a:pt x="57125" y="321111"/>
                  <a:pt x="151150" y="310991"/>
                  <a:pt x="172465" y="314866"/>
                </a:cubicBezTo>
                <a:cubicBezTo>
                  <a:pt x="201883" y="307918"/>
                  <a:pt x="192551" y="309357"/>
                  <a:pt x="223361" y="304828"/>
                </a:cubicBezTo>
                <a:cubicBezTo>
                  <a:pt x="235273" y="283233"/>
                  <a:pt x="290082" y="292239"/>
                  <a:pt x="320595" y="288341"/>
                </a:cubicBezTo>
                <a:cubicBezTo>
                  <a:pt x="326821" y="269140"/>
                  <a:pt x="347105" y="264031"/>
                  <a:pt x="401087" y="246745"/>
                </a:cubicBezTo>
                <a:cubicBezTo>
                  <a:pt x="407068" y="225028"/>
                  <a:pt x="475269" y="251137"/>
                  <a:pt x="495839" y="217305"/>
                </a:cubicBezTo>
                <a:cubicBezTo>
                  <a:pt x="499633" y="218429"/>
                  <a:pt x="503698" y="219260"/>
                  <a:pt x="507910" y="219773"/>
                </a:cubicBezTo>
                <a:cubicBezTo>
                  <a:pt x="532375" y="222751"/>
                  <a:pt x="556339" y="214552"/>
                  <a:pt x="561428" y="201460"/>
                </a:cubicBezTo>
                <a:cubicBezTo>
                  <a:pt x="599747" y="152259"/>
                  <a:pt x="661201" y="177254"/>
                  <a:pt x="712813" y="151411"/>
                </a:cubicBezTo>
                <a:cubicBezTo>
                  <a:pt x="774420" y="124993"/>
                  <a:pt x="765426" y="123535"/>
                  <a:pt x="819366" y="70479"/>
                </a:cubicBezTo>
                <a:cubicBezTo>
                  <a:pt x="839647" y="77460"/>
                  <a:pt x="850544" y="74267"/>
                  <a:pt x="862489" y="63238"/>
                </a:cubicBezTo>
                <a:cubicBezTo>
                  <a:pt x="893284" y="51157"/>
                  <a:pt x="919686" y="77447"/>
                  <a:pt x="934387" y="50788"/>
                </a:cubicBezTo>
                <a:cubicBezTo>
                  <a:pt x="936825" y="54711"/>
                  <a:pt x="942184" y="55671"/>
                  <a:pt x="948874" y="55208"/>
                </a:cubicBezTo>
                <a:lnTo>
                  <a:pt x="955237" y="54040"/>
                </a:lnTo>
                <a:lnTo>
                  <a:pt x="955886" y="54325"/>
                </a:lnTo>
                <a:lnTo>
                  <a:pt x="957239" y="53673"/>
                </a:lnTo>
                <a:lnTo>
                  <a:pt x="971343" y="51086"/>
                </a:lnTo>
                <a:cubicBezTo>
                  <a:pt x="986863" y="47540"/>
                  <a:pt x="1001346" y="44460"/>
                  <a:pt x="1002063" y="54158"/>
                </a:cubicBezTo>
                <a:cubicBezTo>
                  <a:pt x="1010763" y="55438"/>
                  <a:pt x="1016476" y="54893"/>
                  <a:pt x="1020663" y="53408"/>
                </a:cubicBezTo>
                <a:cubicBezTo>
                  <a:pt x="1029036" y="50440"/>
                  <a:pt x="1031306" y="43717"/>
                  <a:pt x="1039181" y="40356"/>
                </a:cubicBezTo>
                <a:lnTo>
                  <a:pt x="1051914" y="39166"/>
                </a:lnTo>
                <a:lnTo>
                  <a:pt x="1054501" y="37372"/>
                </a:lnTo>
                <a:lnTo>
                  <a:pt x="1061859" y="33902"/>
                </a:lnTo>
                <a:lnTo>
                  <a:pt x="1054558" y="30385"/>
                </a:lnTo>
                <a:cubicBezTo>
                  <a:pt x="1046905" y="27358"/>
                  <a:pt x="1128596" y="22367"/>
                  <a:pt x="1140852" y="17327"/>
                </a:cubicBezTo>
                <a:lnTo>
                  <a:pt x="1214144" y="6192"/>
                </a:lnTo>
                <a:lnTo>
                  <a:pt x="1338122" y="27996"/>
                </a:lnTo>
                <a:cubicBezTo>
                  <a:pt x="1367144" y="1801"/>
                  <a:pt x="1432673" y="14019"/>
                  <a:pt x="1462415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85C25A-BF66-263F-A88B-530AE43D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082" y="4779792"/>
            <a:ext cx="8943998" cy="8567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RESPONDER APROBACIÓN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503A85B-0B7A-FE95-8609-EDDB0FE75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3" y="1763340"/>
            <a:ext cx="3027384" cy="1332048"/>
          </a:xfrm>
          <a:prstGeom prst="rect">
            <a:avLst/>
          </a:prstGeom>
        </p:spPr>
      </p:pic>
      <p:pic>
        <p:nvPicPr>
          <p:cNvPr id="9" name="Imagen 8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EAF39FEE-17B2-6304-52CD-4716514A6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25" y="1007472"/>
            <a:ext cx="1940882" cy="2843784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3428954-4653-64BF-C44F-6E53C93A5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86" y="1615949"/>
            <a:ext cx="3026664" cy="162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1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CREAR UN FLUJO AUTOMATIZADO CON SOLICITUDES DE APROBACIÓN</a:t>
            </a:r>
          </a:p>
        </p:txBody>
      </p:sp>
    </p:spTree>
    <p:extLst>
      <p:ext uri="{BB962C8B-B14F-4D97-AF65-F5344CB8AC3E}">
        <p14:creationId xmlns:p14="http://schemas.microsoft.com/office/powerpoint/2010/main" val="2695870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125C1D-D38F-CB55-E80F-E005FC43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EXPRESIONES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63FC578-3CD3-14A0-E714-4E14D8DDE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91" y="2072640"/>
            <a:ext cx="7242342" cy="412813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21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ED5AB2-66AE-C2DD-3BB3-B86C0E930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NOTAS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02FE6CA-A229-FE90-4878-0821D34DD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13" y="2072640"/>
            <a:ext cx="8054899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73C496-3FBD-D13B-C36A-92AFB87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FUNCIONES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F2A6262-C22A-A6CC-7F48-243B4CCFC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27" y="579473"/>
            <a:ext cx="3647744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79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E7688B-DB71-E222-2D61-B121B09E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FUNCIONES LÓGICAS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4DA3275-BA95-E22C-FA9D-805F4F5A1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537294"/>
            <a:ext cx="5708649" cy="37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10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4CAB9-068F-773B-D236-FD560ADF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1058780"/>
            <a:ext cx="5602705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LABORATORIO: ESCRIBIR ESPRESIONES COMPLEJAS</a:t>
            </a:r>
          </a:p>
        </p:txBody>
      </p:sp>
    </p:spTree>
    <p:extLst>
      <p:ext uri="{BB962C8B-B14F-4D97-AF65-F5344CB8AC3E}">
        <p14:creationId xmlns:p14="http://schemas.microsoft.com/office/powerpoint/2010/main" val="236818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341D4B7-8A53-4C37-8E33-372EAB5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434" y="253548"/>
            <a:ext cx="5608934" cy="6102802"/>
          </a:xfrm>
          <a:prstGeom prst="rect">
            <a:avLst/>
          </a:prstGeom>
          <a:solidFill>
            <a:srgbClr val="AFABA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85BBA-7404-76E9-B404-7786CFD0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83" y="420017"/>
            <a:ext cx="5069305" cy="5769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POWER PLATFORM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30B15B-CFE8-4FE5-8F6E-666207C94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102802"/>
          </a:xfrm>
          <a:prstGeom prst="rect">
            <a:avLst/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51AAA3-DDFE-48DE-AF38-BE32846EC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848" y="420017"/>
            <a:ext cx="5532146" cy="5769864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Marcador de contenido 4" descr="Diagrama, Icono&#10;&#10;Descripción generada automáticamente">
            <a:extLst>
              <a:ext uri="{FF2B5EF4-FFF2-40B4-BE49-F238E27FC236}">
                <a16:creationId xmlns:a16="http://schemas.microsoft.com/office/drawing/2014/main" id="{AF1163C6-E04F-8C6E-C791-A2A93A080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r="981" b="-4"/>
          <a:stretch/>
        </p:blipFill>
        <p:spPr>
          <a:xfrm>
            <a:off x="725707" y="740057"/>
            <a:ext cx="4886429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7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A8737-79D9-84FE-0429-79307632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50" y="1562669"/>
            <a:ext cx="5636113" cy="24565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EJERCICIO: CREAR UN FLUJO MANUAL Y USAR EXPRESIONES</a:t>
            </a:r>
          </a:p>
        </p:txBody>
      </p:sp>
      <p:pic>
        <p:nvPicPr>
          <p:cNvPr id="4" name="Picture 3" descr="Rompecabezas blanco con una pieza roja">
            <a:extLst>
              <a:ext uri="{FF2B5EF4-FFF2-40B4-BE49-F238E27FC236}">
                <a16:creationId xmlns:a16="http://schemas.microsoft.com/office/drawing/2014/main" id="{631771D9-886D-71BD-BE38-99ED3ECBB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63" r="34559"/>
          <a:stretch/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8597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14B662-2C90-93CC-1F72-4C199BE7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EJERCICIO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6056C-40CC-E2A8-9064-9E77AA7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s-ES" sz="2000" dirty="0"/>
              <a:t>Crear un flujo automatizado que se desencadene cuando subamos una factura a OneDrive para empresa.</a:t>
            </a:r>
          </a:p>
          <a:p>
            <a:r>
              <a:rPr lang="es-ES" sz="2000" dirty="0"/>
              <a:t>Nos solicitará que aprobemos la factura, si la aprobamos se mueve a una carpeta de aprobadas y se le envía correo al que le ha subido.</a:t>
            </a:r>
          </a:p>
          <a:p>
            <a:r>
              <a:rPr lang="es-ES" sz="2000" dirty="0"/>
              <a:t>Si la denegamos irá a la carpeta de denegadas y se le notificará.</a:t>
            </a:r>
          </a:p>
        </p:txBody>
      </p:sp>
    </p:spTree>
    <p:extLst>
      <p:ext uri="{BB962C8B-B14F-4D97-AF65-F5344CB8AC3E}">
        <p14:creationId xmlns:p14="http://schemas.microsoft.com/office/powerpoint/2010/main" val="3847360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2411B2-506F-181C-3879-C2CEE39A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COMPARTIR FLUJOS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0A1779C-8B58-31C1-7682-F978B1BD8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18" y="2354239"/>
            <a:ext cx="1025476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52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7A3BE9-43D5-2817-E3DA-63972CD7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COOPROPIEDAD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C3F5950-BED6-FE8F-2B61-D5B2AE061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240432"/>
            <a:ext cx="10744200" cy="21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55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8EF6D89-6960-E21D-F800-F80866108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2219325"/>
            <a:ext cx="2652713" cy="3578225"/>
          </a:xfrm>
          <a:prstGeom prst="rect">
            <a:avLst/>
          </a:prstGeom>
        </p:spPr>
      </p:pic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57E874D-6521-F041-329B-5C549D284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5" y="2219325"/>
            <a:ext cx="7154863" cy="357822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8DDBC0-D116-88FE-9BD5-76E7F521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SOLO EJECUCIÓN</a:t>
            </a:r>
          </a:p>
        </p:txBody>
      </p:sp>
    </p:spTree>
    <p:extLst>
      <p:ext uri="{BB962C8B-B14F-4D97-AF65-F5344CB8AC3E}">
        <p14:creationId xmlns:p14="http://schemas.microsoft.com/office/powerpoint/2010/main" val="3599018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7EDA71-C0E0-4A88-E164-F4E523E2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ENVIAR UNA COPIA</a:t>
            </a:r>
          </a:p>
        </p:txBody>
      </p:sp>
      <p:pic>
        <p:nvPicPr>
          <p:cNvPr id="5" name="Marcador de contenido 4" descr="Interfaz de usuario gráfica, Texto, Aplicación, Word, Correo electrónico&#10;&#10;Descripción generada automáticamente">
            <a:extLst>
              <a:ext uri="{FF2B5EF4-FFF2-40B4-BE49-F238E27FC236}">
                <a16:creationId xmlns:a16="http://schemas.microsoft.com/office/drawing/2014/main" id="{ED59313F-834C-26BE-2D87-4DC1BD394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132990"/>
            <a:ext cx="10744200" cy="23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78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6DB8B9-FCAD-7D27-8254-3BB7F3055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CONECTORES PERSONALIZADOS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7531B48-7E1C-B886-26C2-55A204EA0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575" y="2072640"/>
            <a:ext cx="10450975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16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2413B-5ACB-6FC0-F212-3B292DDC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DEFINIR ACCIONES Y DESENCADENADORES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07A229C-38AD-1AE6-56A6-870C92D2D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2144594"/>
            <a:ext cx="10768181" cy="398422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81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D0B73B-4E89-3299-8591-D541831C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EF11A97-9FE5-8453-8A54-93E654C6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544430"/>
            <a:ext cx="5708649" cy="37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93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779427-281F-7A11-D2B7-4938A50E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FORMS</a:t>
            </a:r>
          </a:p>
        </p:txBody>
      </p:sp>
      <p:pic>
        <p:nvPicPr>
          <p:cNvPr id="5" name="Marcador de contenido 4" descr="Imagen que contiene objeto, reloj, firmar&#10;&#10;Descripción generada automáticamente">
            <a:extLst>
              <a:ext uri="{FF2B5EF4-FFF2-40B4-BE49-F238E27FC236}">
                <a16:creationId xmlns:a16="http://schemas.microsoft.com/office/drawing/2014/main" id="{0469592B-8573-052A-6B23-5EDB8FB8D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759491"/>
            <a:ext cx="5708649" cy="53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09C8D9-A2D0-CCC0-4B51-FC8ACDAA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POWER APPS</a:t>
            </a:r>
          </a:p>
        </p:txBody>
      </p:sp>
      <p:pic>
        <p:nvPicPr>
          <p:cNvPr id="5" name="Marcador de contenido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6CA00C12-9A12-0C7D-FEF0-4B71C2450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3" b="524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3767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37811B-5B77-452A-80A1-242C26082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12D0B1-D8CC-487D-BA7A-5331D147F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29842"/>
            <a:ext cx="12192000" cy="5232455"/>
          </a:xfrm>
          <a:custGeom>
            <a:avLst/>
            <a:gdLst>
              <a:gd name="connsiteX0" fmla="*/ 3127332 w 12192000"/>
              <a:gd name="connsiteY0" fmla="*/ 0 h 4547914"/>
              <a:gd name="connsiteX1" fmla="*/ 3133085 w 12192000"/>
              <a:gd name="connsiteY1" fmla="*/ 393 h 4547914"/>
              <a:gd name="connsiteX2" fmla="*/ 3186709 w 12192000"/>
              <a:gd name="connsiteY2" fmla="*/ 21974 h 4547914"/>
              <a:gd name="connsiteX3" fmla="*/ 3287078 w 12192000"/>
              <a:gd name="connsiteY3" fmla="*/ 28076 h 4547914"/>
              <a:gd name="connsiteX4" fmla="*/ 3386448 w 12192000"/>
              <a:gd name="connsiteY4" fmla="*/ 30863 h 4547914"/>
              <a:gd name="connsiteX5" fmla="*/ 3422427 w 12192000"/>
              <a:gd name="connsiteY5" fmla="*/ 30293 h 4547914"/>
              <a:gd name="connsiteX6" fmla="*/ 3486559 w 12192000"/>
              <a:gd name="connsiteY6" fmla="*/ 36240 h 4547914"/>
              <a:gd name="connsiteX7" fmla="*/ 3515932 w 12192000"/>
              <a:gd name="connsiteY7" fmla="*/ 43280 h 4547914"/>
              <a:gd name="connsiteX8" fmla="*/ 3517220 w 12192000"/>
              <a:gd name="connsiteY8" fmla="*/ 42847 h 4547914"/>
              <a:gd name="connsiteX9" fmla="*/ 3519845 w 12192000"/>
              <a:gd name="connsiteY9" fmla="*/ 45877 h 4547914"/>
              <a:gd name="connsiteX10" fmla="*/ 3525279 w 12192000"/>
              <a:gd name="connsiteY10" fmla="*/ 47281 h 4547914"/>
              <a:gd name="connsiteX11" fmla="*/ 3540113 w 12192000"/>
              <a:gd name="connsiteY11" fmla="*/ 46377 h 4547914"/>
              <a:gd name="connsiteX12" fmla="*/ 3545692 w 12192000"/>
              <a:gd name="connsiteY12" fmla="*/ 45256 h 4547914"/>
              <a:gd name="connsiteX13" fmla="*/ 3553854 w 12192000"/>
              <a:gd name="connsiteY13" fmla="*/ 45277 h 4547914"/>
              <a:gd name="connsiteX14" fmla="*/ 3554058 w 12192000"/>
              <a:gd name="connsiteY14" fmla="*/ 45526 h 4547914"/>
              <a:gd name="connsiteX15" fmla="*/ 3561703 w 12192000"/>
              <a:gd name="connsiteY15" fmla="*/ 45061 h 4547914"/>
              <a:gd name="connsiteX16" fmla="*/ 3599112 w 12192000"/>
              <a:gd name="connsiteY16" fmla="*/ 39636 h 4547914"/>
              <a:gd name="connsiteX17" fmla="*/ 3648544 w 12192000"/>
              <a:gd name="connsiteY17" fmla="*/ 63351 h 4547914"/>
              <a:gd name="connsiteX18" fmla="*/ 3668987 w 12192000"/>
              <a:gd name="connsiteY18" fmla="*/ 67462 h 4547914"/>
              <a:gd name="connsiteX19" fmla="*/ 3679906 w 12192000"/>
              <a:gd name="connsiteY19" fmla="*/ 70986 h 4547914"/>
              <a:gd name="connsiteX20" fmla="*/ 3680583 w 12192000"/>
              <a:gd name="connsiteY20" fmla="*/ 72064 h 4547914"/>
              <a:gd name="connsiteX21" fmla="*/ 3716448 w 12192000"/>
              <a:gd name="connsiteY21" fmla="*/ 66738 h 4547914"/>
              <a:gd name="connsiteX22" fmla="*/ 3721210 w 12192000"/>
              <a:gd name="connsiteY22" fmla="*/ 68033 h 4547914"/>
              <a:gd name="connsiteX23" fmla="*/ 3744585 w 12192000"/>
              <a:gd name="connsiteY23" fmla="*/ 62000 h 4547914"/>
              <a:gd name="connsiteX24" fmla="*/ 3756664 w 12192000"/>
              <a:gd name="connsiteY24" fmla="*/ 60251 h 4547914"/>
              <a:gd name="connsiteX25" fmla="*/ 3760076 w 12192000"/>
              <a:gd name="connsiteY25" fmla="*/ 56938 h 4547914"/>
              <a:gd name="connsiteX26" fmla="*/ 3777900 w 12192000"/>
              <a:gd name="connsiteY26" fmla="*/ 55785 h 4547914"/>
              <a:gd name="connsiteX27" fmla="*/ 3779950 w 12192000"/>
              <a:gd name="connsiteY27" fmla="*/ 56716 h 4547914"/>
              <a:gd name="connsiteX28" fmla="*/ 3794650 w 12192000"/>
              <a:gd name="connsiteY28" fmla="*/ 51811 h 4547914"/>
              <a:gd name="connsiteX29" fmla="*/ 3806969 w 12192000"/>
              <a:gd name="connsiteY29" fmla="*/ 42923 h 4547914"/>
              <a:gd name="connsiteX30" fmla="*/ 3958577 w 12192000"/>
              <a:gd name="connsiteY30" fmla="*/ 48077 h 4547914"/>
              <a:gd name="connsiteX31" fmla="*/ 4089430 w 12192000"/>
              <a:gd name="connsiteY31" fmla="*/ 10971 h 4547914"/>
              <a:gd name="connsiteX32" fmla="*/ 4171715 w 12192000"/>
              <a:gd name="connsiteY32" fmla="*/ 14837 h 4547914"/>
              <a:gd name="connsiteX33" fmla="*/ 4199128 w 12192000"/>
              <a:gd name="connsiteY33" fmla="*/ 36665 h 4547914"/>
              <a:gd name="connsiteX34" fmla="*/ 4403546 w 12192000"/>
              <a:gd name="connsiteY34" fmla="*/ 25654 h 4547914"/>
              <a:gd name="connsiteX35" fmla="*/ 4455762 w 12192000"/>
              <a:gd name="connsiteY35" fmla="*/ 32542 h 4547914"/>
              <a:gd name="connsiteX36" fmla="*/ 4501720 w 12192000"/>
              <a:gd name="connsiteY36" fmla="*/ 18795 h 4547914"/>
              <a:gd name="connsiteX37" fmla="*/ 4520780 w 12192000"/>
              <a:gd name="connsiteY37" fmla="*/ 25908 h 4547914"/>
              <a:gd name="connsiteX38" fmla="*/ 4524071 w 12192000"/>
              <a:gd name="connsiteY38" fmla="*/ 27353 h 4547914"/>
              <a:gd name="connsiteX39" fmla="*/ 4537225 w 12192000"/>
              <a:gd name="connsiteY39" fmla="*/ 28400 h 4547914"/>
              <a:gd name="connsiteX40" fmla="*/ 4540932 w 12192000"/>
              <a:gd name="connsiteY40" fmla="*/ 34609 h 4547914"/>
              <a:gd name="connsiteX41" fmla="*/ 4560732 w 12192000"/>
              <a:gd name="connsiteY41" fmla="*/ 40424 h 4547914"/>
              <a:gd name="connsiteX42" fmla="*/ 4584946 w 12192000"/>
              <a:gd name="connsiteY42" fmla="*/ 40704 h 4547914"/>
              <a:gd name="connsiteX43" fmla="*/ 4670972 w 12192000"/>
              <a:gd name="connsiteY43" fmla="*/ 42345 h 4547914"/>
              <a:gd name="connsiteX44" fmla="*/ 4685002 w 12192000"/>
              <a:gd name="connsiteY44" fmla="*/ 38991 h 4547914"/>
              <a:gd name="connsiteX45" fmla="*/ 4730794 w 12192000"/>
              <a:gd name="connsiteY45" fmla="*/ 44584 h 4547914"/>
              <a:gd name="connsiteX46" fmla="*/ 4771603 w 12192000"/>
              <a:gd name="connsiteY46" fmla="*/ 45842 h 4547914"/>
              <a:gd name="connsiteX47" fmla="*/ 4798044 w 12192000"/>
              <a:gd name="connsiteY47" fmla="*/ 43174 h 4547914"/>
              <a:gd name="connsiteX48" fmla="*/ 4804975 w 12192000"/>
              <a:gd name="connsiteY48" fmla="*/ 45385 h 4547914"/>
              <a:gd name="connsiteX49" fmla="*/ 4831600 w 12192000"/>
              <a:gd name="connsiteY49" fmla="*/ 46811 h 4547914"/>
              <a:gd name="connsiteX50" fmla="*/ 4845162 w 12192000"/>
              <a:gd name="connsiteY50" fmla="*/ 43534 h 4547914"/>
              <a:gd name="connsiteX51" fmla="*/ 4858548 w 12192000"/>
              <a:gd name="connsiteY51" fmla="*/ 51080 h 4547914"/>
              <a:gd name="connsiteX52" fmla="*/ 4861820 w 12192000"/>
              <a:gd name="connsiteY52" fmla="*/ 56610 h 4547914"/>
              <a:gd name="connsiteX53" fmla="*/ 4880767 w 12192000"/>
              <a:gd name="connsiteY53" fmla="*/ 54127 h 4547914"/>
              <a:gd name="connsiteX54" fmla="*/ 4896300 w 12192000"/>
              <a:gd name="connsiteY54" fmla="*/ 59531 h 4547914"/>
              <a:gd name="connsiteX55" fmla="*/ 4909841 w 12192000"/>
              <a:gd name="connsiteY55" fmla="*/ 55998 h 4547914"/>
              <a:gd name="connsiteX56" fmla="*/ 4915461 w 12192000"/>
              <a:gd name="connsiteY56" fmla="*/ 56794 h 4547914"/>
              <a:gd name="connsiteX57" fmla="*/ 4929430 w 12192000"/>
              <a:gd name="connsiteY57" fmla="*/ 59468 h 4547914"/>
              <a:gd name="connsiteX58" fmla="*/ 4953531 w 12192000"/>
              <a:gd name="connsiteY58" fmla="*/ 65410 h 4547914"/>
              <a:gd name="connsiteX59" fmla="*/ 4961050 w 12192000"/>
              <a:gd name="connsiteY59" fmla="*/ 66237 h 4547914"/>
              <a:gd name="connsiteX60" fmla="*/ 4977419 w 12192000"/>
              <a:gd name="connsiteY60" fmla="*/ 75324 h 4547914"/>
              <a:gd name="connsiteX61" fmla="*/ 5009106 w 12192000"/>
              <a:gd name="connsiteY61" fmla="*/ 83094 h 4547914"/>
              <a:gd name="connsiteX62" fmla="*/ 5064895 w 12192000"/>
              <a:gd name="connsiteY62" fmla="*/ 110208 h 4547914"/>
              <a:gd name="connsiteX63" fmla="*/ 5097688 w 12192000"/>
              <a:gd name="connsiteY63" fmla="*/ 123146 h 4547914"/>
              <a:gd name="connsiteX64" fmla="*/ 5119875 w 12192000"/>
              <a:gd name="connsiteY64" fmla="*/ 135071 h 4547914"/>
              <a:gd name="connsiteX65" fmla="*/ 5185360 w 12192000"/>
              <a:gd name="connsiteY65" fmla="*/ 151913 h 4547914"/>
              <a:gd name="connsiteX66" fmla="*/ 5297679 w 12192000"/>
              <a:gd name="connsiteY66" fmla="*/ 174179 h 4547914"/>
              <a:gd name="connsiteX67" fmla="*/ 5320681 w 12192000"/>
              <a:gd name="connsiteY67" fmla="*/ 180162 h 4547914"/>
              <a:gd name="connsiteX68" fmla="*/ 5336842 w 12192000"/>
              <a:gd name="connsiteY68" fmla="*/ 190246 h 4547914"/>
              <a:gd name="connsiteX69" fmla="*/ 5337444 w 12192000"/>
              <a:gd name="connsiteY69" fmla="*/ 196891 h 4547914"/>
              <a:gd name="connsiteX70" fmla="*/ 5349516 w 12192000"/>
              <a:gd name="connsiteY70" fmla="*/ 200975 h 4547914"/>
              <a:gd name="connsiteX71" fmla="*/ 5351972 w 12192000"/>
              <a:gd name="connsiteY71" fmla="*/ 203093 h 4547914"/>
              <a:gd name="connsiteX72" fmla="*/ 5366814 w 12192000"/>
              <a:gd name="connsiteY72" fmla="*/ 214209 h 4547914"/>
              <a:gd name="connsiteX73" fmla="*/ 5417244 w 12192000"/>
              <a:gd name="connsiteY73" fmla="*/ 212297 h 4547914"/>
              <a:gd name="connsiteX74" fmla="*/ 5463870 w 12192000"/>
              <a:gd name="connsiteY74" fmla="*/ 231038 h 4547914"/>
              <a:gd name="connsiteX75" fmla="*/ 5664412 w 12192000"/>
              <a:gd name="connsiteY75" fmla="*/ 269118 h 4547914"/>
              <a:gd name="connsiteX76" fmla="*/ 5680257 w 12192000"/>
              <a:gd name="connsiteY76" fmla="*/ 295883 h 4547914"/>
              <a:gd name="connsiteX77" fmla="*/ 5757046 w 12192000"/>
              <a:gd name="connsiteY77" fmla="*/ 318923 h 4547914"/>
              <a:gd name="connsiteX78" fmla="*/ 5899668 w 12192000"/>
              <a:gd name="connsiteY78" fmla="*/ 315366 h 4547914"/>
              <a:gd name="connsiteX79" fmla="*/ 6042086 w 12192000"/>
              <a:gd name="connsiteY79" fmla="*/ 355988 h 4547914"/>
              <a:gd name="connsiteX80" fmla="*/ 6058069 w 12192000"/>
              <a:gd name="connsiteY80" fmla="*/ 350640 h 4547914"/>
              <a:gd name="connsiteX81" fmla="*/ 6074444 w 12192000"/>
              <a:gd name="connsiteY81" fmla="*/ 349558 h 4547914"/>
              <a:gd name="connsiteX82" fmla="*/ 6075959 w 12192000"/>
              <a:gd name="connsiteY82" fmla="*/ 350905 h 4547914"/>
              <a:gd name="connsiteX83" fmla="*/ 6093540 w 12192000"/>
              <a:gd name="connsiteY83" fmla="*/ 354046 h 4547914"/>
              <a:gd name="connsiteX84" fmla="*/ 6098369 w 12192000"/>
              <a:gd name="connsiteY84" fmla="*/ 351775 h 4547914"/>
              <a:gd name="connsiteX85" fmla="*/ 6110738 w 12192000"/>
              <a:gd name="connsiteY85" fmla="*/ 353003 h 4547914"/>
              <a:gd name="connsiteX86" fmla="*/ 6135933 w 12192000"/>
              <a:gd name="connsiteY86" fmla="*/ 352922 h 4547914"/>
              <a:gd name="connsiteX87" fmla="*/ 6139871 w 12192000"/>
              <a:gd name="connsiteY87" fmla="*/ 355250 h 4547914"/>
              <a:gd name="connsiteX88" fmla="*/ 6176662 w 12192000"/>
              <a:gd name="connsiteY88" fmla="*/ 358778 h 4547914"/>
              <a:gd name="connsiteX89" fmla="*/ 6176801 w 12192000"/>
              <a:gd name="connsiteY89" fmla="*/ 359940 h 4547914"/>
              <a:gd name="connsiteX90" fmla="*/ 6185563 w 12192000"/>
              <a:gd name="connsiteY90" fmla="*/ 365795 h 4547914"/>
              <a:gd name="connsiteX91" fmla="*/ 6203148 w 12192000"/>
              <a:gd name="connsiteY91" fmla="*/ 374448 h 4547914"/>
              <a:gd name="connsiteX92" fmla="*/ 6239136 w 12192000"/>
              <a:gd name="connsiteY92" fmla="*/ 408168 h 4547914"/>
              <a:gd name="connsiteX93" fmla="*/ 6277452 w 12192000"/>
              <a:gd name="connsiteY93" fmla="*/ 411970 h 4547914"/>
              <a:gd name="connsiteX94" fmla="*/ 6284979 w 12192000"/>
              <a:gd name="connsiteY94" fmla="*/ 413344 h 4547914"/>
              <a:gd name="connsiteX95" fmla="*/ 6285055 w 12192000"/>
              <a:gd name="connsiteY95" fmla="*/ 413623 h 4547914"/>
              <a:gd name="connsiteX96" fmla="*/ 6292844 w 12192000"/>
              <a:gd name="connsiteY96" fmla="*/ 415573 h 4547914"/>
              <a:gd name="connsiteX97" fmla="*/ 6298705 w 12192000"/>
              <a:gd name="connsiteY97" fmla="*/ 415849 h 4547914"/>
              <a:gd name="connsiteX98" fmla="*/ 6313308 w 12192000"/>
              <a:gd name="connsiteY98" fmla="*/ 418514 h 4547914"/>
              <a:gd name="connsiteX99" fmla="*/ 6317834 w 12192000"/>
              <a:gd name="connsiteY99" fmla="*/ 421103 h 4547914"/>
              <a:gd name="connsiteX100" fmla="*/ 6318907 w 12192000"/>
              <a:gd name="connsiteY100" fmla="*/ 424540 h 4547914"/>
              <a:gd name="connsiteX101" fmla="*/ 6320341 w 12192000"/>
              <a:gd name="connsiteY101" fmla="*/ 424442 h 4547914"/>
              <a:gd name="connsiteX102" fmla="*/ 6345071 w 12192000"/>
              <a:gd name="connsiteY102" fmla="*/ 437925 h 4547914"/>
              <a:gd name="connsiteX103" fmla="*/ 6403531 w 12192000"/>
              <a:gd name="connsiteY103" fmla="*/ 458610 h 4547914"/>
              <a:gd name="connsiteX104" fmla="*/ 6438176 w 12192000"/>
              <a:gd name="connsiteY104" fmla="*/ 466584 h 4547914"/>
              <a:gd name="connsiteX105" fmla="*/ 6531805 w 12192000"/>
              <a:gd name="connsiteY105" fmla="*/ 492660 h 4547914"/>
              <a:gd name="connsiteX106" fmla="*/ 6624812 w 12192000"/>
              <a:gd name="connsiteY106" fmla="*/ 522053 h 4547914"/>
              <a:gd name="connsiteX107" fmla="*/ 6665821 w 12192000"/>
              <a:gd name="connsiteY107" fmla="*/ 554780 h 4547914"/>
              <a:gd name="connsiteX108" fmla="*/ 6671133 w 12192000"/>
              <a:gd name="connsiteY108" fmla="*/ 556507 h 4547914"/>
              <a:gd name="connsiteX109" fmla="*/ 6685990 w 12192000"/>
              <a:gd name="connsiteY109" fmla="*/ 556489 h 4547914"/>
              <a:gd name="connsiteX110" fmla="*/ 6691636 w 12192000"/>
              <a:gd name="connsiteY110" fmla="*/ 555702 h 4547914"/>
              <a:gd name="connsiteX111" fmla="*/ 6699772 w 12192000"/>
              <a:gd name="connsiteY111" fmla="*/ 556210 h 4547914"/>
              <a:gd name="connsiteX112" fmla="*/ 6699955 w 12192000"/>
              <a:gd name="connsiteY112" fmla="*/ 556471 h 4547914"/>
              <a:gd name="connsiteX113" fmla="*/ 6707613 w 12192000"/>
              <a:gd name="connsiteY113" fmla="*/ 556462 h 4547914"/>
              <a:gd name="connsiteX114" fmla="*/ 6745320 w 12192000"/>
              <a:gd name="connsiteY114" fmla="*/ 553275 h 4547914"/>
              <a:gd name="connsiteX115" fmla="*/ 6792811 w 12192000"/>
              <a:gd name="connsiteY115" fmla="*/ 579903 h 4547914"/>
              <a:gd name="connsiteX116" fmla="*/ 6812882 w 12192000"/>
              <a:gd name="connsiteY116" fmla="*/ 585228 h 4547914"/>
              <a:gd name="connsiteX117" fmla="*/ 6823500 w 12192000"/>
              <a:gd name="connsiteY117" fmla="*/ 589398 h 4547914"/>
              <a:gd name="connsiteX118" fmla="*/ 6824098 w 12192000"/>
              <a:gd name="connsiteY118" fmla="*/ 590514 h 4547914"/>
              <a:gd name="connsiteX119" fmla="*/ 6860252 w 12192000"/>
              <a:gd name="connsiteY119" fmla="*/ 587335 h 4547914"/>
              <a:gd name="connsiteX120" fmla="*/ 6864904 w 12192000"/>
              <a:gd name="connsiteY120" fmla="*/ 588912 h 4547914"/>
              <a:gd name="connsiteX121" fmla="*/ 6888662 w 12192000"/>
              <a:gd name="connsiteY121" fmla="*/ 584282 h 4547914"/>
              <a:gd name="connsiteX122" fmla="*/ 6900835 w 12192000"/>
              <a:gd name="connsiteY122" fmla="*/ 583254 h 4547914"/>
              <a:gd name="connsiteX123" fmla="*/ 6904484 w 12192000"/>
              <a:gd name="connsiteY123" fmla="*/ 580150 h 4547914"/>
              <a:gd name="connsiteX124" fmla="*/ 6922346 w 12192000"/>
              <a:gd name="connsiteY124" fmla="*/ 580062 h 4547914"/>
              <a:gd name="connsiteX125" fmla="*/ 6924318 w 12192000"/>
              <a:gd name="connsiteY125" fmla="*/ 581112 h 4547914"/>
              <a:gd name="connsiteX126" fmla="*/ 6939344 w 12192000"/>
              <a:gd name="connsiteY126" fmla="*/ 577092 h 4547914"/>
              <a:gd name="connsiteX127" fmla="*/ 6952296 w 12192000"/>
              <a:gd name="connsiteY127" fmla="*/ 568950 h 4547914"/>
              <a:gd name="connsiteX128" fmla="*/ 7103052 w 12192000"/>
              <a:gd name="connsiteY128" fmla="*/ 583137 h 4547914"/>
              <a:gd name="connsiteX129" fmla="*/ 7236304 w 12192000"/>
              <a:gd name="connsiteY129" fmla="*/ 553886 h 4547914"/>
              <a:gd name="connsiteX130" fmla="*/ 7318047 w 12192000"/>
              <a:gd name="connsiteY130" fmla="*/ 562652 h 4547914"/>
              <a:gd name="connsiteX131" fmla="*/ 7343733 w 12192000"/>
              <a:gd name="connsiteY131" fmla="*/ 586084 h 4547914"/>
              <a:gd name="connsiteX132" fmla="*/ 7548358 w 12192000"/>
              <a:gd name="connsiteY132" fmla="*/ 587278 h 4547914"/>
              <a:gd name="connsiteX133" fmla="*/ 7599893 w 12192000"/>
              <a:gd name="connsiteY133" fmla="*/ 597269 h 4547914"/>
              <a:gd name="connsiteX134" fmla="*/ 7646750 w 12192000"/>
              <a:gd name="connsiteY134" fmla="*/ 586283 h 4547914"/>
              <a:gd name="connsiteX135" fmla="*/ 7665217 w 12192000"/>
              <a:gd name="connsiteY135" fmla="*/ 594522 h 4547914"/>
              <a:gd name="connsiteX136" fmla="*/ 7668385 w 12192000"/>
              <a:gd name="connsiteY136" fmla="*/ 596159 h 4547914"/>
              <a:gd name="connsiteX137" fmla="*/ 7681420 w 12192000"/>
              <a:gd name="connsiteY137" fmla="*/ 597991 h 4547914"/>
              <a:gd name="connsiteX138" fmla="*/ 7684651 w 12192000"/>
              <a:gd name="connsiteY138" fmla="*/ 604410 h 4547914"/>
              <a:gd name="connsiteX139" fmla="*/ 7843050 w 12192000"/>
              <a:gd name="connsiteY139" fmla="*/ 614711 h 4547914"/>
              <a:gd name="connsiteX140" fmla="*/ 7911637 w 12192000"/>
              <a:gd name="connsiteY140" fmla="*/ 619429 h 4547914"/>
              <a:gd name="connsiteX141" fmla="*/ 7937365 w 12192000"/>
              <a:gd name="connsiteY141" fmla="*/ 627138 h 4547914"/>
              <a:gd name="connsiteX142" fmla="*/ 8037057 w 12192000"/>
              <a:gd name="connsiteY142" fmla="*/ 650485 h 4547914"/>
              <a:gd name="connsiteX143" fmla="*/ 8122868 w 12192000"/>
              <a:gd name="connsiteY143" fmla="*/ 664767 h 4547914"/>
              <a:gd name="connsiteX144" fmla="*/ 8186750 w 12192000"/>
              <a:gd name="connsiteY144" fmla="*/ 649905 h 4547914"/>
              <a:gd name="connsiteX145" fmla="*/ 8192054 w 12192000"/>
              <a:gd name="connsiteY145" fmla="*/ 654747 h 4547914"/>
              <a:gd name="connsiteX146" fmla="*/ 8235470 w 12192000"/>
              <a:gd name="connsiteY146" fmla="*/ 656811 h 4547914"/>
              <a:gd name="connsiteX147" fmla="*/ 8388968 w 12192000"/>
              <a:gd name="connsiteY147" fmla="*/ 633562 h 4547914"/>
              <a:gd name="connsiteX148" fmla="*/ 8473770 w 12192000"/>
              <a:gd name="connsiteY148" fmla="*/ 638438 h 4547914"/>
              <a:gd name="connsiteX149" fmla="*/ 8503642 w 12192000"/>
              <a:gd name="connsiteY149" fmla="*/ 645084 h 4547914"/>
              <a:gd name="connsiteX150" fmla="*/ 8553701 w 12192000"/>
              <a:gd name="connsiteY150" fmla="*/ 655915 h 4547914"/>
              <a:gd name="connsiteX151" fmla="*/ 8590556 w 12192000"/>
              <a:gd name="connsiteY151" fmla="*/ 676112 h 4547914"/>
              <a:gd name="connsiteX152" fmla="*/ 8632638 w 12192000"/>
              <a:gd name="connsiteY152" fmla="*/ 680372 h 4547914"/>
              <a:gd name="connsiteX153" fmla="*/ 8643140 w 12192000"/>
              <a:gd name="connsiteY153" fmla="*/ 665707 h 4547914"/>
              <a:gd name="connsiteX154" fmla="*/ 8687917 w 12192000"/>
              <a:gd name="connsiteY154" fmla="*/ 675343 h 4547914"/>
              <a:gd name="connsiteX155" fmla="*/ 8755765 w 12192000"/>
              <a:gd name="connsiteY155" fmla="*/ 691678 h 4547914"/>
              <a:gd name="connsiteX156" fmla="*/ 8795085 w 12192000"/>
              <a:gd name="connsiteY156" fmla="*/ 697058 h 4547914"/>
              <a:gd name="connsiteX157" fmla="*/ 8902279 w 12192000"/>
              <a:gd name="connsiteY157" fmla="*/ 716141 h 4547914"/>
              <a:gd name="connsiteX158" fmla="*/ 9009490 w 12192000"/>
              <a:gd name="connsiteY158" fmla="*/ 738600 h 4547914"/>
              <a:gd name="connsiteX159" fmla="*/ 9072120 w 12192000"/>
              <a:gd name="connsiteY159" fmla="*/ 770795 h 4547914"/>
              <a:gd name="connsiteX160" fmla="*/ 9160343 w 12192000"/>
              <a:gd name="connsiteY160" fmla="*/ 787216 h 4547914"/>
              <a:gd name="connsiteX161" fmla="*/ 9174981 w 12192000"/>
              <a:gd name="connsiteY161" fmla="*/ 792732 h 4547914"/>
              <a:gd name="connsiteX162" fmla="*/ 9278987 w 12192000"/>
              <a:gd name="connsiteY162" fmla="*/ 786295 h 4547914"/>
              <a:gd name="connsiteX163" fmla="*/ 9344958 w 12192000"/>
              <a:gd name="connsiteY163" fmla="*/ 774279 h 4547914"/>
              <a:gd name="connsiteX164" fmla="*/ 9425228 w 12192000"/>
              <a:gd name="connsiteY164" fmla="*/ 792119 h 4547914"/>
              <a:gd name="connsiteX165" fmla="*/ 9552261 w 12192000"/>
              <a:gd name="connsiteY165" fmla="*/ 893301 h 4547914"/>
              <a:gd name="connsiteX166" fmla="*/ 9822258 w 12192000"/>
              <a:gd name="connsiteY166" fmla="*/ 1002324 h 4547914"/>
              <a:gd name="connsiteX167" fmla="*/ 10113244 w 12192000"/>
              <a:gd name="connsiteY167" fmla="*/ 1044980 h 4547914"/>
              <a:gd name="connsiteX168" fmla="*/ 10189871 w 12192000"/>
              <a:gd name="connsiteY168" fmla="*/ 1037861 h 4547914"/>
              <a:gd name="connsiteX169" fmla="*/ 10414253 w 12192000"/>
              <a:gd name="connsiteY169" fmla="*/ 1023845 h 4547914"/>
              <a:gd name="connsiteX170" fmla="*/ 10642574 w 12192000"/>
              <a:gd name="connsiteY170" fmla="*/ 951338 h 4547914"/>
              <a:gd name="connsiteX171" fmla="*/ 10786007 w 12192000"/>
              <a:gd name="connsiteY171" fmla="*/ 939394 h 4547914"/>
              <a:gd name="connsiteX172" fmla="*/ 10854151 w 12192000"/>
              <a:gd name="connsiteY172" fmla="*/ 920634 h 4547914"/>
              <a:gd name="connsiteX173" fmla="*/ 10901354 w 12192000"/>
              <a:gd name="connsiteY173" fmla="*/ 919737 h 4547914"/>
              <a:gd name="connsiteX174" fmla="*/ 10929658 w 12192000"/>
              <a:gd name="connsiteY174" fmla="*/ 917554 h 4547914"/>
              <a:gd name="connsiteX175" fmla="*/ 10978685 w 12192000"/>
              <a:gd name="connsiteY175" fmla="*/ 886324 h 4547914"/>
              <a:gd name="connsiteX176" fmla="*/ 11163594 w 12192000"/>
              <a:gd name="connsiteY176" fmla="*/ 876561 h 4547914"/>
              <a:gd name="connsiteX177" fmla="*/ 11340142 w 12192000"/>
              <a:gd name="connsiteY177" fmla="*/ 908065 h 4547914"/>
              <a:gd name="connsiteX178" fmla="*/ 11603318 w 12192000"/>
              <a:gd name="connsiteY178" fmla="*/ 818596 h 4547914"/>
              <a:gd name="connsiteX179" fmla="*/ 11630282 w 12192000"/>
              <a:gd name="connsiteY179" fmla="*/ 811576 h 4547914"/>
              <a:gd name="connsiteX180" fmla="*/ 11776458 w 12192000"/>
              <a:gd name="connsiteY180" fmla="*/ 776804 h 4547914"/>
              <a:gd name="connsiteX181" fmla="*/ 12105816 w 12192000"/>
              <a:gd name="connsiteY181" fmla="*/ 760705 h 4547914"/>
              <a:gd name="connsiteX182" fmla="*/ 12192000 w 12192000"/>
              <a:gd name="connsiteY182" fmla="*/ 696740 h 4547914"/>
              <a:gd name="connsiteX183" fmla="*/ 12192000 w 12192000"/>
              <a:gd name="connsiteY183" fmla="*/ 4547914 h 4547914"/>
              <a:gd name="connsiteX184" fmla="*/ 0 w 12192000"/>
              <a:gd name="connsiteY184" fmla="*/ 4547914 h 4547914"/>
              <a:gd name="connsiteX185" fmla="*/ 0 w 12192000"/>
              <a:gd name="connsiteY185" fmla="*/ 540952 h 4547914"/>
              <a:gd name="connsiteX186" fmla="*/ 3948 w 12192000"/>
              <a:gd name="connsiteY186" fmla="*/ 539910 h 4547914"/>
              <a:gd name="connsiteX187" fmla="*/ 79987 w 12192000"/>
              <a:gd name="connsiteY187" fmla="*/ 526438 h 4547914"/>
              <a:gd name="connsiteX188" fmla="*/ 173247 w 12192000"/>
              <a:gd name="connsiteY188" fmla="*/ 477963 h 4547914"/>
              <a:gd name="connsiteX189" fmla="*/ 206877 w 12192000"/>
              <a:gd name="connsiteY189" fmla="*/ 473422 h 4547914"/>
              <a:gd name="connsiteX190" fmla="*/ 205655 w 12192000"/>
              <a:gd name="connsiteY190" fmla="*/ 464845 h 4547914"/>
              <a:gd name="connsiteX191" fmla="*/ 218147 w 12192000"/>
              <a:gd name="connsiteY191" fmla="*/ 464214 h 4547914"/>
              <a:gd name="connsiteX192" fmla="*/ 246031 w 12192000"/>
              <a:gd name="connsiteY192" fmla="*/ 464005 h 4547914"/>
              <a:gd name="connsiteX193" fmla="*/ 329529 w 12192000"/>
              <a:gd name="connsiteY193" fmla="*/ 461625 h 4547914"/>
              <a:gd name="connsiteX194" fmla="*/ 352311 w 12192000"/>
              <a:gd name="connsiteY194" fmla="*/ 445177 h 4547914"/>
              <a:gd name="connsiteX195" fmla="*/ 373861 w 12192000"/>
              <a:gd name="connsiteY195" fmla="*/ 444919 h 4547914"/>
              <a:gd name="connsiteX196" fmla="*/ 498838 w 12192000"/>
              <a:gd name="connsiteY196" fmla="*/ 422873 h 4547914"/>
              <a:gd name="connsiteX197" fmla="*/ 516021 w 12192000"/>
              <a:gd name="connsiteY197" fmla="*/ 421224 h 4547914"/>
              <a:gd name="connsiteX198" fmla="*/ 525327 w 12192000"/>
              <a:gd name="connsiteY198" fmla="*/ 413834 h 4547914"/>
              <a:gd name="connsiteX199" fmla="*/ 558651 w 12192000"/>
              <a:gd name="connsiteY199" fmla="*/ 412364 h 4547914"/>
              <a:gd name="connsiteX200" fmla="*/ 560193 w 12192000"/>
              <a:gd name="connsiteY200" fmla="*/ 408156 h 4547914"/>
              <a:gd name="connsiteX201" fmla="*/ 669729 w 12192000"/>
              <a:gd name="connsiteY201" fmla="*/ 372028 h 4547914"/>
              <a:gd name="connsiteX202" fmla="*/ 688496 w 12192000"/>
              <a:gd name="connsiteY202" fmla="*/ 366060 h 4547914"/>
              <a:gd name="connsiteX203" fmla="*/ 704711 w 12192000"/>
              <a:gd name="connsiteY203" fmla="*/ 367870 h 4547914"/>
              <a:gd name="connsiteX204" fmla="*/ 794485 w 12192000"/>
              <a:gd name="connsiteY204" fmla="*/ 362712 h 4547914"/>
              <a:gd name="connsiteX205" fmla="*/ 815839 w 12192000"/>
              <a:gd name="connsiteY205" fmla="*/ 365879 h 4547914"/>
              <a:gd name="connsiteX206" fmla="*/ 824819 w 12192000"/>
              <a:gd name="connsiteY206" fmla="*/ 372565 h 4547914"/>
              <a:gd name="connsiteX207" fmla="*/ 859579 w 12192000"/>
              <a:gd name="connsiteY207" fmla="*/ 359931 h 4547914"/>
              <a:gd name="connsiteX208" fmla="*/ 913213 w 12192000"/>
              <a:gd name="connsiteY208" fmla="*/ 351274 h 4547914"/>
              <a:gd name="connsiteX209" fmla="*/ 938704 w 12192000"/>
              <a:gd name="connsiteY209" fmla="*/ 345025 h 4547914"/>
              <a:gd name="connsiteX210" fmla="*/ 959272 w 12192000"/>
              <a:gd name="connsiteY210" fmla="*/ 348818 h 4547914"/>
              <a:gd name="connsiteX211" fmla="*/ 1076317 w 12192000"/>
              <a:gd name="connsiteY211" fmla="*/ 349780 h 4547914"/>
              <a:gd name="connsiteX212" fmla="*/ 1103231 w 12192000"/>
              <a:gd name="connsiteY212" fmla="*/ 355807 h 4547914"/>
              <a:gd name="connsiteX213" fmla="*/ 1115987 w 12192000"/>
              <a:gd name="connsiteY213" fmla="*/ 367821 h 4547914"/>
              <a:gd name="connsiteX214" fmla="*/ 1125983 w 12192000"/>
              <a:gd name="connsiteY214" fmla="*/ 363537 h 4547914"/>
              <a:gd name="connsiteX215" fmla="*/ 1196778 w 12192000"/>
              <a:gd name="connsiteY215" fmla="*/ 363110 h 4547914"/>
              <a:gd name="connsiteX216" fmla="*/ 1242961 w 12192000"/>
              <a:gd name="connsiteY216" fmla="*/ 361735 h 4547914"/>
              <a:gd name="connsiteX217" fmla="*/ 1245768 w 12192000"/>
              <a:gd name="connsiteY217" fmla="*/ 345241 h 4547914"/>
              <a:gd name="connsiteX218" fmla="*/ 1286892 w 12192000"/>
              <a:gd name="connsiteY218" fmla="*/ 339365 h 4547914"/>
              <a:gd name="connsiteX219" fmla="*/ 1330717 w 12192000"/>
              <a:gd name="connsiteY219" fmla="*/ 349953 h 4547914"/>
              <a:gd name="connsiteX220" fmla="*/ 1382372 w 12192000"/>
              <a:gd name="connsiteY220" fmla="*/ 348469 h 4547914"/>
              <a:gd name="connsiteX221" fmla="*/ 1413281 w 12192000"/>
              <a:gd name="connsiteY221" fmla="*/ 347761 h 4547914"/>
              <a:gd name="connsiteX222" fmla="*/ 1494404 w 12192000"/>
              <a:gd name="connsiteY222" fmla="*/ 332377 h 4547914"/>
              <a:gd name="connsiteX223" fmla="*/ 1626029 w 12192000"/>
              <a:gd name="connsiteY223" fmla="*/ 273883 h 4547914"/>
              <a:gd name="connsiteX224" fmla="*/ 1667354 w 12192000"/>
              <a:gd name="connsiteY224" fmla="*/ 265594 h 4547914"/>
              <a:gd name="connsiteX225" fmla="*/ 1674578 w 12192000"/>
              <a:gd name="connsiteY225" fmla="*/ 268967 h 4547914"/>
              <a:gd name="connsiteX226" fmla="*/ 1880316 w 12192000"/>
              <a:gd name="connsiteY226" fmla="*/ 233838 h 4547914"/>
              <a:gd name="connsiteX227" fmla="*/ 1917126 w 12192000"/>
              <a:gd name="connsiteY227" fmla="*/ 231781 h 4547914"/>
              <a:gd name="connsiteX228" fmla="*/ 1944692 w 12192000"/>
              <a:gd name="connsiteY228" fmla="*/ 233065 h 4547914"/>
              <a:gd name="connsiteX229" fmla="*/ 2010665 w 12192000"/>
              <a:gd name="connsiteY229" fmla="*/ 221364 h 4547914"/>
              <a:gd name="connsiteX230" fmla="*/ 2118270 w 12192000"/>
              <a:gd name="connsiteY230" fmla="*/ 195708 h 4547914"/>
              <a:gd name="connsiteX231" fmla="*/ 2141504 w 12192000"/>
              <a:gd name="connsiteY231" fmla="*/ 191655 h 4547914"/>
              <a:gd name="connsiteX232" fmla="*/ 2162752 w 12192000"/>
              <a:gd name="connsiteY232" fmla="*/ 193769 h 4547914"/>
              <a:gd name="connsiteX233" fmla="*/ 2168793 w 12192000"/>
              <a:gd name="connsiteY233" fmla="*/ 199138 h 4547914"/>
              <a:gd name="connsiteX234" fmla="*/ 2181778 w 12192000"/>
              <a:gd name="connsiteY234" fmla="*/ 197808 h 4547914"/>
              <a:gd name="connsiteX235" fmla="*/ 2185499 w 12192000"/>
              <a:gd name="connsiteY235" fmla="*/ 198625 h 4547914"/>
              <a:gd name="connsiteX236" fmla="*/ 2206566 w 12192000"/>
              <a:gd name="connsiteY236" fmla="*/ 202132 h 4547914"/>
              <a:gd name="connsiteX237" fmla="*/ 2244903 w 12192000"/>
              <a:gd name="connsiteY237" fmla="*/ 180560 h 4547914"/>
              <a:gd name="connsiteX238" fmla="*/ 2297531 w 12192000"/>
              <a:gd name="connsiteY238" fmla="*/ 177926 h 4547914"/>
              <a:gd name="connsiteX239" fmla="*/ 2488258 w 12192000"/>
              <a:gd name="connsiteY239" fmla="*/ 130705 h 4547914"/>
              <a:gd name="connsiteX240" fmla="*/ 2523236 w 12192000"/>
              <a:gd name="connsiteY240" fmla="*/ 147023 h 4547914"/>
              <a:gd name="connsiteX241" fmla="*/ 2603355 w 12192000"/>
              <a:gd name="connsiteY241" fmla="*/ 136080 h 4547914"/>
              <a:gd name="connsiteX242" fmla="*/ 2713319 w 12192000"/>
              <a:gd name="connsiteY242" fmla="*/ 76637 h 4547914"/>
              <a:gd name="connsiteX243" fmla="*/ 2860143 w 12192000"/>
              <a:gd name="connsiteY243" fmla="*/ 54562 h 4547914"/>
              <a:gd name="connsiteX244" fmla="*/ 2868320 w 12192000"/>
              <a:gd name="connsiteY244" fmla="*/ 43721 h 4547914"/>
              <a:gd name="connsiteX245" fmla="*/ 2880379 w 12192000"/>
              <a:gd name="connsiteY245" fmla="*/ 36328 h 4547914"/>
              <a:gd name="connsiteX246" fmla="*/ 2882710 w 12192000"/>
              <a:gd name="connsiteY246" fmla="*/ 36866 h 4547914"/>
              <a:gd name="connsiteX247" fmla="*/ 2899268 w 12192000"/>
              <a:gd name="connsiteY247" fmla="*/ 32561 h 4547914"/>
              <a:gd name="connsiteX248" fmla="*/ 2901185 w 12192000"/>
              <a:gd name="connsiteY248" fmla="*/ 28732 h 4547914"/>
              <a:gd name="connsiteX249" fmla="*/ 2912009 w 12192000"/>
              <a:gd name="connsiteY249" fmla="*/ 24873 h 4547914"/>
              <a:gd name="connsiteX250" fmla="*/ 2931895 w 12192000"/>
              <a:gd name="connsiteY250" fmla="*/ 14835 h 4547914"/>
              <a:gd name="connsiteX251" fmla="*/ 2936965 w 12192000"/>
              <a:gd name="connsiteY251" fmla="*/ 15241 h 4547914"/>
              <a:gd name="connsiteX252" fmla="*/ 2969058 w 12192000"/>
              <a:gd name="connsiteY252" fmla="*/ 3658 h 4547914"/>
              <a:gd name="connsiteX253" fmla="*/ 2970141 w 12192000"/>
              <a:gd name="connsiteY253" fmla="*/ 4583 h 4547914"/>
              <a:gd name="connsiteX254" fmla="*/ 2981985 w 12192000"/>
              <a:gd name="connsiteY254" fmla="*/ 6059 h 4547914"/>
              <a:gd name="connsiteX255" fmla="*/ 3003160 w 12192000"/>
              <a:gd name="connsiteY255" fmla="*/ 6403 h 4547914"/>
              <a:gd name="connsiteX256" fmla="*/ 3059919 w 12192000"/>
              <a:gd name="connsiteY256" fmla="*/ 20620 h 4547914"/>
              <a:gd name="connsiteX257" fmla="*/ 3093450 w 12192000"/>
              <a:gd name="connsiteY257" fmla="*/ 8665 h 4547914"/>
              <a:gd name="connsiteX258" fmla="*/ 3100564 w 12192000"/>
              <a:gd name="connsiteY258" fmla="*/ 6845 h 4547914"/>
              <a:gd name="connsiteX259" fmla="*/ 3100855 w 12192000"/>
              <a:gd name="connsiteY259" fmla="*/ 7052 h 4547914"/>
              <a:gd name="connsiteX260" fmla="*/ 3108660 w 12192000"/>
              <a:gd name="connsiteY260" fmla="*/ 5615 h 4547914"/>
              <a:gd name="connsiteX261" fmla="*/ 3113534 w 12192000"/>
              <a:gd name="connsiteY261" fmla="*/ 3530 h 4547914"/>
              <a:gd name="connsiteX0" fmla="*/ 3127332 w 12192000"/>
              <a:gd name="connsiteY0" fmla="*/ 0 h 4547914"/>
              <a:gd name="connsiteX1" fmla="*/ 3133085 w 12192000"/>
              <a:gd name="connsiteY1" fmla="*/ 393 h 4547914"/>
              <a:gd name="connsiteX2" fmla="*/ 3186709 w 12192000"/>
              <a:gd name="connsiteY2" fmla="*/ 21974 h 4547914"/>
              <a:gd name="connsiteX3" fmla="*/ 3287078 w 12192000"/>
              <a:gd name="connsiteY3" fmla="*/ 28076 h 4547914"/>
              <a:gd name="connsiteX4" fmla="*/ 3386448 w 12192000"/>
              <a:gd name="connsiteY4" fmla="*/ 30863 h 4547914"/>
              <a:gd name="connsiteX5" fmla="*/ 3422427 w 12192000"/>
              <a:gd name="connsiteY5" fmla="*/ 30293 h 4547914"/>
              <a:gd name="connsiteX6" fmla="*/ 3486559 w 12192000"/>
              <a:gd name="connsiteY6" fmla="*/ 36240 h 4547914"/>
              <a:gd name="connsiteX7" fmla="*/ 3515932 w 12192000"/>
              <a:gd name="connsiteY7" fmla="*/ 43280 h 4547914"/>
              <a:gd name="connsiteX8" fmla="*/ 3517220 w 12192000"/>
              <a:gd name="connsiteY8" fmla="*/ 42847 h 4547914"/>
              <a:gd name="connsiteX9" fmla="*/ 3519845 w 12192000"/>
              <a:gd name="connsiteY9" fmla="*/ 45877 h 4547914"/>
              <a:gd name="connsiteX10" fmla="*/ 3525279 w 12192000"/>
              <a:gd name="connsiteY10" fmla="*/ 47281 h 4547914"/>
              <a:gd name="connsiteX11" fmla="*/ 3540113 w 12192000"/>
              <a:gd name="connsiteY11" fmla="*/ 46377 h 4547914"/>
              <a:gd name="connsiteX12" fmla="*/ 3545692 w 12192000"/>
              <a:gd name="connsiteY12" fmla="*/ 45256 h 4547914"/>
              <a:gd name="connsiteX13" fmla="*/ 3553854 w 12192000"/>
              <a:gd name="connsiteY13" fmla="*/ 45277 h 4547914"/>
              <a:gd name="connsiteX14" fmla="*/ 3554058 w 12192000"/>
              <a:gd name="connsiteY14" fmla="*/ 45526 h 4547914"/>
              <a:gd name="connsiteX15" fmla="*/ 3561703 w 12192000"/>
              <a:gd name="connsiteY15" fmla="*/ 45061 h 4547914"/>
              <a:gd name="connsiteX16" fmla="*/ 3599112 w 12192000"/>
              <a:gd name="connsiteY16" fmla="*/ 39636 h 4547914"/>
              <a:gd name="connsiteX17" fmla="*/ 3648544 w 12192000"/>
              <a:gd name="connsiteY17" fmla="*/ 63351 h 4547914"/>
              <a:gd name="connsiteX18" fmla="*/ 3668987 w 12192000"/>
              <a:gd name="connsiteY18" fmla="*/ 67462 h 4547914"/>
              <a:gd name="connsiteX19" fmla="*/ 3679906 w 12192000"/>
              <a:gd name="connsiteY19" fmla="*/ 70986 h 4547914"/>
              <a:gd name="connsiteX20" fmla="*/ 3680583 w 12192000"/>
              <a:gd name="connsiteY20" fmla="*/ 72064 h 4547914"/>
              <a:gd name="connsiteX21" fmla="*/ 3716448 w 12192000"/>
              <a:gd name="connsiteY21" fmla="*/ 66738 h 4547914"/>
              <a:gd name="connsiteX22" fmla="*/ 3721210 w 12192000"/>
              <a:gd name="connsiteY22" fmla="*/ 68033 h 4547914"/>
              <a:gd name="connsiteX23" fmla="*/ 3744585 w 12192000"/>
              <a:gd name="connsiteY23" fmla="*/ 62000 h 4547914"/>
              <a:gd name="connsiteX24" fmla="*/ 3756664 w 12192000"/>
              <a:gd name="connsiteY24" fmla="*/ 60251 h 4547914"/>
              <a:gd name="connsiteX25" fmla="*/ 3760076 w 12192000"/>
              <a:gd name="connsiteY25" fmla="*/ 56938 h 4547914"/>
              <a:gd name="connsiteX26" fmla="*/ 3777900 w 12192000"/>
              <a:gd name="connsiteY26" fmla="*/ 55785 h 4547914"/>
              <a:gd name="connsiteX27" fmla="*/ 3779950 w 12192000"/>
              <a:gd name="connsiteY27" fmla="*/ 56716 h 4547914"/>
              <a:gd name="connsiteX28" fmla="*/ 3794650 w 12192000"/>
              <a:gd name="connsiteY28" fmla="*/ 51811 h 4547914"/>
              <a:gd name="connsiteX29" fmla="*/ 3806969 w 12192000"/>
              <a:gd name="connsiteY29" fmla="*/ 42923 h 4547914"/>
              <a:gd name="connsiteX30" fmla="*/ 3958577 w 12192000"/>
              <a:gd name="connsiteY30" fmla="*/ 48077 h 4547914"/>
              <a:gd name="connsiteX31" fmla="*/ 4089430 w 12192000"/>
              <a:gd name="connsiteY31" fmla="*/ 10971 h 4547914"/>
              <a:gd name="connsiteX32" fmla="*/ 4171715 w 12192000"/>
              <a:gd name="connsiteY32" fmla="*/ 14837 h 4547914"/>
              <a:gd name="connsiteX33" fmla="*/ 4199128 w 12192000"/>
              <a:gd name="connsiteY33" fmla="*/ 36665 h 4547914"/>
              <a:gd name="connsiteX34" fmla="*/ 4403546 w 12192000"/>
              <a:gd name="connsiteY34" fmla="*/ 25654 h 4547914"/>
              <a:gd name="connsiteX35" fmla="*/ 4455762 w 12192000"/>
              <a:gd name="connsiteY35" fmla="*/ 32542 h 4547914"/>
              <a:gd name="connsiteX36" fmla="*/ 4501720 w 12192000"/>
              <a:gd name="connsiteY36" fmla="*/ 18795 h 4547914"/>
              <a:gd name="connsiteX37" fmla="*/ 4520780 w 12192000"/>
              <a:gd name="connsiteY37" fmla="*/ 25908 h 4547914"/>
              <a:gd name="connsiteX38" fmla="*/ 4524071 w 12192000"/>
              <a:gd name="connsiteY38" fmla="*/ 27353 h 4547914"/>
              <a:gd name="connsiteX39" fmla="*/ 4537225 w 12192000"/>
              <a:gd name="connsiteY39" fmla="*/ 28400 h 4547914"/>
              <a:gd name="connsiteX40" fmla="*/ 4540932 w 12192000"/>
              <a:gd name="connsiteY40" fmla="*/ 34609 h 4547914"/>
              <a:gd name="connsiteX41" fmla="*/ 4560732 w 12192000"/>
              <a:gd name="connsiteY41" fmla="*/ 40424 h 4547914"/>
              <a:gd name="connsiteX42" fmla="*/ 4584946 w 12192000"/>
              <a:gd name="connsiteY42" fmla="*/ 40704 h 4547914"/>
              <a:gd name="connsiteX43" fmla="*/ 4670972 w 12192000"/>
              <a:gd name="connsiteY43" fmla="*/ 42345 h 4547914"/>
              <a:gd name="connsiteX44" fmla="*/ 4685002 w 12192000"/>
              <a:gd name="connsiteY44" fmla="*/ 38991 h 4547914"/>
              <a:gd name="connsiteX45" fmla="*/ 4730794 w 12192000"/>
              <a:gd name="connsiteY45" fmla="*/ 44584 h 4547914"/>
              <a:gd name="connsiteX46" fmla="*/ 4771603 w 12192000"/>
              <a:gd name="connsiteY46" fmla="*/ 45842 h 4547914"/>
              <a:gd name="connsiteX47" fmla="*/ 4798044 w 12192000"/>
              <a:gd name="connsiteY47" fmla="*/ 43174 h 4547914"/>
              <a:gd name="connsiteX48" fmla="*/ 4804975 w 12192000"/>
              <a:gd name="connsiteY48" fmla="*/ 45385 h 4547914"/>
              <a:gd name="connsiteX49" fmla="*/ 4831600 w 12192000"/>
              <a:gd name="connsiteY49" fmla="*/ 46811 h 4547914"/>
              <a:gd name="connsiteX50" fmla="*/ 4845162 w 12192000"/>
              <a:gd name="connsiteY50" fmla="*/ 43534 h 4547914"/>
              <a:gd name="connsiteX51" fmla="*/ 4858548 w 12192000"/>
              <a:gd name="connsiteY51" fmla="*/ 51080 h 4547914"/>
              <a:gd name="connsiteX52" fmla="*/ 4861820 w 12192000"/>
              <a:gd name="connsiteY52" fmla="*/ 56610 h 4547914"/>
              <a:gd name="connsiteX53" fmla="*/ 4880767 w 12192000"/>
              <a:gd name="connsiteY53" fmla="*/ 54127 h 4547914"/>
              <a:gd name="connsiteX54" fmla="*/ 4896300 w 12192000"/>
              <a:gd name="connsiteY54" fmla="*/ 59531 h 4547914"/>
              <a:gd name="connsiteX55" fmla="*/ 4909841 w 12192000"/>
              <a:gd name="connsiteY55" fmla="*/ 55998 h 4547914"/>
              <a:gd name="connsiteX56" fmla="*/ 4915461 w 12192000"/>
              <a:gd name="connsiteY56" fmla="*/ 56794 h 4547914"/>
              <a:gd name="connsiteX57" fmla="*/ 4929430 w 12192000"/>
              <a:gd name="connsiteY57" fmla="*/ 59468 h 4547914"/>
              <a:gd name="connsiteX58" fmla="*/ 4953531 w 12192000"/>
              <a:gd name="connsiteY58" fmla="*/ 65410 h 4547914"/>
              <a:gd name="connsiteX59" fmla="*/ 4961050 w 12192000"/>
              <a:gd name="connsiteY59" fmla="*/ 66237 h 4547914"/>
              <a:gd name="connsiteX60" fmla="*/ 4977419 w 12192000"/>
              <a:gd name="connsiteY60" fmla="*/ 75324 h 4547914"/>
              <a:gd name="connsiteX61" fmla="*/ 5009106 w 12192000"/>
              <a:gd name="connsiteY61" fmla="*/ 83094 h 4547914"/>
              <a:gd name="connsiteX62" fmla="*/ 5064895 w 12192000"/>
              <a:gd name="connsiteY62" fmla="*/ 110208 h 4547914"/>
              <a:gd name="connsiteX63" fmla="*/ 5097688 w 12192000"/>
              <a:gd name="connsiteY63" fmla="*/ 123146 h 4547914"/>
              <a:gd name="connsiteX64" fmla="*/ 5119875 w 12192000"/>
              <a:gd name="connsiteY64" fmla="*/ 135071 h 4547914"/>
              <a:gd name="connsiteX65" fmla="*/ 5185360 w 12192000"/>
              <a:gd name="connsiteY65" fmla="*/ 151913 h 4547914"/>
              <a:gd name="connsiteX66" fmla="*/ 5297679 w 12192000"/>
              <a:gd name="connsiteY66" fmla="*/ 174179 h 4547914"/>
              <a:gd name="connsiteX67" fmla="*/ 5320681 w 12192000"/>
              <a:gd name="connsiteY67" fmla="*/ 180162 h 4547914"/>
              <a:gd name="connsiteX68" fmla="*/ 5336842 w 12192000"/>
              <a:gd name="connsiteY68" fmla="*/ 190246 h 4547914"/>
              <a:gd name="connsiteX69" fmla="*/ 5337444 w 12192000"/>
              <a:gd name="connsiteY69" fmla="*/ 196891 h 4547914"/>
              <a:gd name="connsiteX70" fmla="*/ 5349516 w 12192000"/>
              <a:gd name="connsiteY70" fmla="*/ 200975 h 4547914"/>
              <a:gd name="connsiteX71" fmla="*/ 5351972 w 12192000"/>
              <a:gd name="connsiteY71" fmla="*/ 203093 h 4547914"/>
              <a:gd name="connsiteX72" fmla="*/ 5366814 w 12192000"/>
              <a:gd name="connsiteY72" fmla="*/ 214209 h 4547914"/>
              <a:gd name="connsiteX73" fmla="*/ 5417244 w 12192000"/>
              <a:gd name="connsiteY73" fmla="*/ 212297 h 4547914"/>
              <a:gd name="connsiteX74" fmla="*/ 5463870 w 12192000"/>
              <a:gd name="connsiteY74" fmla="*/ 231038 h 4547914"/>
              <a:gd name="connsiteX75" fmla="*/ 5664412 w 12192000"/>
              <a:gd name="connsiteY75" fmla="*/ 269118 h 4547914"/>
              <a:gd name="connsiteX76" fmla="*/ 5680257 w 12192000"/>
              <a:gd name="connsiteY76" fmla="*/ 295883 h 4547914"/>
              <a:gd name="connsiteX77" fmla="*/ 5757046 w 12192000"/>
              <a:gd name="connsiteY77" fmla="*/ 318923 h 4547914"/>
              <a:gd name="connsiteX78" fmla="*/ 5899668 w 12192000"/>
              <a:gd name="connsiteY78" fmla="*/ 315366 h 4547914"/>
              <a:gd name="connsiteX79" fmla="*/ 6042086 w 12192000"/>
              <a:gd name="connsiteY79" fmla="*/ 355988 h 4547914"/>
              <a:gd name="connsiteX80" fmla="*/ 6058069 w 12192000"/>
              <a:gd name="connsiteY80" fmla="*/ 350640 h 4547914"/>
              <a:gd name="connsiteX81" fmla="*/ 6074444 w 12192000"/>
              <a:gd name="connsiteY81" fmla="*/ 349558 h 4547914"/>
              <a:gd name="connsiteX82" fmla="*/ 6075959 w 12192000"/>
              <a:gd name="connsiteY82" fmla="*/ 350905 h 4547914"/>
              <a:gd name="connsiteX83" fmla="*/ 6093540 w 12192000"/>
              <a:gd name="connsiteY83" fmla="*/ 354046 h 4547914"/>
              <a:gd name="connsiteX84" fmla="*/ 6098369 w 12192000"/>
              <a:gd name="connsiteY84" fmla="*/ 351775 h 4547914"/>
              <a:gd name="connsiteX85" fmla="*/ 6110738 w 12192000"/>
              <a:gd name="connsiteY85" fmla="*/ 353003 h 4547914"/>
              <a:gd name="connsiteX86" fmla="*/ 6135933 w 12192000"/>
              <a:gd name="connsiteY86" fmla="*/ 352922 h 4547914"/>
              <a:gd name="connsiteX87" fmla="*/ 6139871 w 12192000"/>
              <a:gd name="connsiteY87" fmla="*/ 355250 h 4547914"/>
              <a:gd name="connsiteX88" fmla="*/ 6176662 w 12192000"/>
              <a:gd name="connsiteY88" fmla="*/ 358778 h 4547914"/>
              <a:gd name="connsiteX89" fmla="*/ 6176801 w 12192000"/>
              <a:gd name="connsiteY89" fmla="*/ 359940 h 4547914"/>
              <a:gd name="connsiteX90" fmla="*/ 6185563 w 12192000"/>
              <a:gd name="connsiteY90" fmla="*/ 365795 h 4547914"/>
              <a:gd name="connsiteX91" fmla="*/ 6203148 w 12192000"/>
              <a:gd name="connsiteY91" fmla="*/ 374448 h 4547914"/>
              <a:gd name="connsiteX92" fmla="*/ 6239136 w 12192000"/>
              <a:gd name="connsiteY92" fmla="*/ 408168 h 4547914"/>
              <a:gd name="connsiteX93" fmla="*/ 6277452 w 12192000"/>
              <a:gd name="connsiteY93" fmla="*/ 411970 h 4547914"/>
              <a:gd name="connsiteX94" fmla="*/ 6284979 w 12192000"/>
              <a:gd name="connsiteY94" fmla="*/ 413344 h 4547914"/>
              <a:gd name="connsiteX95" fmla="*/ 6285055 w 12192000"/>
              <a:gd name="connsiteY95" fmla="*/ 413623 h 4547914"/>
              <a:gd name="connsiteX96" fmla="*/ 6292844 w 12192000"/>
              <a:gd name="connsiteY96" fmla="*/ 415573 h 4547914"/>
              <a:gd name="connsiteX97" fmla="*/ 6298705 w 12192000"/>
              <a:gd name="connsiteY97" fmla="*/ 415849 h 4547914"/>
              <a:gd name="connsiteX98" fmla="*/ 6313308 w 12192000"/>
              <a:gd name="connsiteY98" fmla="*/ 418514 h 4547914"/>
              <a:gd name="connsiteX99" fmla="*/ 6317834 w 12192000"/>
              <a:gd name="connsiteY99" fmla="*/ 421103 h 4547914"/>
              <a:gd name="connsiteX100" fmla="*/ 6318907 w 12192000"/>
              <a:gd name="connsiteY100" fmla="*/ 424540 h 4547914"/>
              <a:gd name="connsiteX101" fmla="*/ 6320341 w 12192000"/>
              <a:gd name="connsiteY101" fmla="*/ 424442 h 4547914"/>
              <a:gd name="connsiteX102" fmla="*/ 6345071 w 12192000"/>
              <a:gd name="connsiteY102" fmla="*/ 437925 h 4547914"/>
              <a:gd name="connsiteX103" fmla="*/ 6403531 w 12192000"/>
              <a:gd name="connsiteY103" fmla="*/ 458610 h 4547914"/>
              <a:gd name="connsiteX104" fmla="*/ 6438176 w 12192000"/>
              <a:gd name="connsiteY104" fmla="*/ 466584 h 4547914"/>
              <a:gd name="connsiteX105" fmla="*/ 6531805 w 12192000"/>
              <a:gd name="connsiteY105" fmla="*/ 492660 h 4547914"/>
              <a:gd name="connsiteX106" fmla="*/ 6624812 w 12192000"/>
              <a:gd name="connsiteY106" fmla="*/ 522053 h 4547914"/>
              <a:gd name="connsiteX107" fmla="*/ 6665821 w 12192000"/>
              <a:gd name="connsiteY107" fmla="*/ 554780 h 4547914"/>
              <a:gd name="connsiteX108" fmla="*/ 6671133 w 12192000"/>
              <a:gd name="connsiteY108" fmla="*/ 556507 h 4547914"/>
              <a:gd name="connsiteX109" fmla="*/ 6685990 w 12192000"/>
              <a:gd name="connsiteY109" fmla="*/ 556489 h 4547914"/>
              <a:gd name="connsiteX110" fmla="*/ 6691636 w 12192000"/>
              <a:gd name="connsiteY110" fmla="*/ 555702 h 4547914"/>
              <a:gd name="connsiteX111" fmla="*/ 6699772 w 12192000"/>
              <a:gd name="connsiteY111" fmla="*/ 556210 h 4547914"/>
              <a:gd name="connsiteX112" fmla="*/ 6699955 w 12192000"/>
              <a:gd name="connsiteY112" fmla="*/ 556471 h 4547914"/>
              <a:gd name="connsiteX113" fmla="*/ 6707613 w 12192000"/>
              <a:gd name="connsiteY113" fmla="*/ 556462 h 4547914"/>
              <a:gd name="connsiteX114" fmla="*/ 6745320 w 12192000"/>
              <a:gd name="connsiteY114" fmla="*/ 553275 h 4547914"/>
              <a:gd name="connsiteX115" fmla="*/ 6792811 w 12192000"/>
              <a:gd name="connsiteY115" fmla="*/ 579903 h 4547914"/>
              <a:gd name="connsiteX116" fmla="*/ 6812882 w 12192000"/>
              <a:gd name="connsiteY116" fmla="*/ 585228 h 4547914"/>
              <a:gd name="connsiteX117" fmla="*/ 6823500 w 12192000"/>
              <a:gd name="connsiteY117" fmla="*/ 589398 h 4547914"/>
              <a:gd name="connsiteX118" fmla="*/ 6824098 w 12192000"/>
              <a:gd name="connsiteY118" fmla="*/ 590514 h 4547914"/>
              <a:gd name="connsiteX119" fmla="*/ 6860252 w 12192000"/>
              <a:gd name="connsiteY119" fmla="*/ 587335 h 4547914"/>
              <a:gd name="connsiteX120" fmla="*/ 6864904 w 12192000"/>
              <a:gd name="connsiteY120" fmla="*/ 588912 h 4547914"/>
              <a:gd name="connsiteX121" fmla="*/ 6888662 w 12192000"/>
              <a:gd name="connsiteY121" fmla="*/ 584282 h 4547914"/>
              <a:gd name="connsiteX122" fmla="*/ 6900835 w 12192000"/>
              <a:gd name="connsiteY122" fmla="*/ 583254 h 4547914"/>
              <a:gd name="connsiteX123" fmla="*/ 6904484 w 12192000"/>
              <a:gd name="connsiteY123" fmla="*/ 580150 h 4547914"/>
              <a:gd name="connsiteX124" fmla="*/ 6922346 w 12192000"/>
              <a:gd name="connsiteY124" fmla="*/ 580062 h 4547914"/>
              <a:gd name="connsiteX125" fmla="*/ 6924318 w 12192000"/>
              <a:gd name="connsiteY125" fmla="*/ 581112 h 4547914"/>
              <a:gd name="connsiteX126" fmla="*/ 6939344 w 12192000"/>
              <a:gd name="connsiteY126" fmla="*/ 577092 h 4547914"/>
              <a:gd name="connsiteX127" fmla="*/ 6952296 w 12192000"/>
              <a:gd name="connsiteY127" fmla="*/ 568950 h 4547914"/>
              <a:gd name="connsiteX128" fmla="*/ 7103052 w 12192000"/>
              <a:gd name="connsiteY128" fmla="*/ 583137 h 4547914"/>
              <a:gd name="connsiteX129" fmla="*/ 7236304 w 12192000"/>
              <a:gd name="connsiteY129" fmla="*/ 553886 h 4547914"/>
              <a:gd name="connsiteX130" fmla="*/ 7318047 w 12192000"/>
              <a:gd name="connsiteY130" fmla="*/ 562652 h 4547914"/>
              <a:gd name="connsiteX131" fmla="*/ 7343733 w 12192000"/>
              <a:gd name="connsiteY131" fmla="*/ 586084 h 4547914"/>
              <a:gd name="connsiteX132" fmla="*/ 7548358 w 12192000"/>
              <a:gd name="connsiteY132" fmla="*/ 587278 h 4547914"/>
              <a:gd name="connsiteX133" fmla="*/ 7599893 w 12192000"/>
              <a:gd name="connsiteY133" fmla="*/ 597269 h 4547914"/>
              <a:gd name="connsiteX134" fmla="*/ 7646750 w 12192000"/>
              <a:gd name="connsiteY134" fmla="*/ 586283 h 4547914"/>
              <a:gd name="connsiteX135" fmla="*/ 7665217 w 12192000"/>
              <a:gd name="connsiteY135" fmla="*/ 594522 h 4547914"/>
              <a:gd name="connsiteX136" fmla="*/ 7668385 w 12192000"/>
              <a:gd name="connsiteY136" fmla="*/ 596159 h 4547914"/>
              <a:gd name="connsiteX137" fmla="*/ 7681420 w 12192000"/>
              <a:gd name="connsiteY137" fmla="*/ 597991 h 4547914"/>
              <a:gd name="connsiteX138" fmla="*/ 7684651 w 12192000"/>
              <a:gd name="connsiteY138" fmla="*/ 604410 h 4547914"/>
              <a:gd name="connsiteX139" fmla="*/ 7843050 w 12192000"/>
              <a:gd name="connsiteY139" fmla="*/ 614711 h 4547914"/>
              <a:gd name="connsiteX140" fmla="*/ 7911637 w 12192000"/>
              <a:gd name="connsiteY140" fmla="*/ 619429 h 4547914"/>
              <a:gd name="connsiteX141" fmla="*/ 7937365 w 12192000"/>
              <a:gd name="connsiteY141" fmla="*/ 627138 h 4547914"/>
              <a:gd name="connsiteX142" fmla="*/ 8037057 w 12192000"/>
              <a:gd name="connsiteY142" fmla="*/ 650485 h 4547914"/>
              <a:gd name="connsiteX143" fmla="*/ 8122868 w 12192000"/>
              <a:gd name="connsiteY143" fmla="*/ 664767 h 4547914"/>
              <a:gd name="connsiteX144" fmla="*/ 8186750 w 12192000"/>
              <a:gd name="connsiteY144" fmla="*/ 649905 h 4547914"/>
              <a:gd name="connsiteX145" fmla="*/ 8192054 w 12192000"/>
              <a:gd name="connsiteY145" fmla="*/ 654747 h 4547914"/>
              <a:gd name="connsiteX146" fmla="*/ 8235470 w 12192000"/>
              <a:gd name="connsiteY146" fmla="*/ 656811 h 4547914"/>
              <a:gd name="connsiteX147" fmla="*/ 8388968 w 12192000"/>
              <a:gd name="connsiteY147" fmla="*/ 633562 h 4547914"/>
              <a:gd name="connsiteX148" fmla="*/ 8473770 w 12192000"/>
              <a:gd name="connsiteY148" fmla="*/ 638438 h 4547914"/>
              <a:gd name="connsiteX149" fmla="*/ 8503642 w 12192000"/>
              <a:gd name="connsiteY149" fmla="*/ 645084 h 4547914"/>
              <a:gd name="connsiteX150" fmla="*/ 8553701 w 12192000"/>
              <a:gd name="connsiteY150" fmla="*/ 655915 h 4547914"/>
              <a:gd name="connsiteX151" fmla="*/ 8590556 w 12192000"/>
              <a:gd name="connsiteY151" fmla="*/ 676112 h 4547914"/>
              <a:gd name="connsiteX152" fmla="*/ 8632638 w 12192000"/>
              <a:gd name="connsiteY152" fmla="*/ 680372 h 4547914"/>
              <a:gd name="connsiteX153" fmla="*/ 8643140 w 12192000"/>
              <a:gd name="connsiteY153" fmla="*/ 665707 h 4547914"/>
              <a:gd name="connsiteX154" fmla="*/ 8687917 w 12192000"/>
              <a:gd name="connsiteY154" fmla="*/ 675343 h 4547914"/>
              <a:gd name="connsiteX155" fmla="*/ 8755765 w 12192000"/>
              <a:gd name="connsiteY155" fmla="*/ 691678 h 4547914"/>
              <a:gd name="connsiteX156" fmla="*/ 8795085 w 12192000"/>
              <a:gd name="connsiteY156" fmla="*/ 697058 h 4547914"/>
              <a:gd name="connsiteX157" fmla="*/ 8902279 w 12192000"/>
              <a:gd name="connsiteY157" fmla="*/ 716141 h 4547914"/>
              <a:gd name="connsiteX158" fmla="*/ 9009490 w 12192000"/>
              <a:gd name="connsiteY158" fmla="*/ 738600 h 4547914"/>
              <a:gd name="connsiteX159" fmla="*/ 9072120 w 12192000"/>
              <a:gd name="connsiteY159" fmla="*/ 770795 h 4547914"/>
              <a:gd name="connsiteX160" fmla="*/ 9160343 w 12192000"/>
              <a:gd name="connsiteY160" fmla="*/ 787216 h 4547914"/>
              <a:gd name="connsiteX161" fmla="*/ 9174981 w 12192000"/>
              <a:gd name="connsiteY161" fmla="*/ 792732 h 4547914"/>
              <a:gd name="connsiteX162" fmla="*/ 9278987 w 12192000"/>
              <a:gd name="connsiteY162" fmla="*/ 786295 h 4547914"/>
              <a:gd name="connsiteX163" fmla="*/ 9344958 w 12192000"/>
              <a:gd name="connsiteY163" fmla="*/ 774279 h 4547914"/>
              <a:gd name="connsiteX164" fmla="*/ 9552261 w 12192000"/>
              <a:gd name="connsiteY164" fmla="*/ 893301 h 4547914"/>
              <a:gd name="connsiteX165" fmla="*/ 9822258 w 12192000"/>
              <a:gd name="connsiteY165" fmla="*/ 1002324 h 4547914"/>
              <a:gd name="connsiteX166" fmla="*/ 10113244 w 12192000"/>
              <a:gd name="connsiteY166" fmla="*/ 1044980 h 4547914"/>
              <a:gd name="connsiteX167" fmla="*/ 10189871 w 12192000"/>
              <a:gd name="connsiteY167" fmla="*/ 1037861 h 4547914"/>
              <a:gd name="connsiteX168" fmla="*/ 10414253 w 12192000"/>
              <a:gd name="connsiteY168" fmla="*/ 1023845 h 4547914"/>
              <a:gd name="connsiteX169" fmla="*/ 10642574 w 12192000"/>
              <a:gd name="connsiteY169" fmla="*/ 951338 h 4547914"/>
              <a:gd name="connsiteX170" fmla="*/ 10786007 w 12192000"/>
              <a:gd name="connsiteY170" fmla="*/ 939394 h 4547914"/>
              <a:gd name="connsiteX171" fmla="*/ 10854151 w 12192000"/>
              <a:gd name="connsiteY171" fmla="*/ 920634 h 4547914"/>
              <a:gd name="connsiteX172" fmla="*/ 10901354 w 12192000"/>
              <a:gd name="connsiteY172" fmla="*/ 919737 h 4547914"/>
              <a:gd name="connsiteX173" fmla="*/ 10929658 w 12192000"/>
              <a:gd name="connsiteY173" fmla="*/ 917554 h 4547914"/>
              <a:gd name="connsiteX174" fmla="*/ 10978685 w 12192000"/>
              <a:gd name="connsiteY174" fmla="*/ 886324 h 4547914"/>
              <a:gd name="connsiteX175" fmla="*/ 11163594 w 12192000"/>
              <a:gd name="connsiteY175" fmla="*/ 876561 h 4547914"/>
              <a:gd name="connsiteX176" fmla="*/ 11340142 w 12192000"/>
              <a:gd name="connsiteY176" fmla="*/ 908065 h 4547914"/>
              <a:gd name="connsiteX177" fmla="*/ 11603318 w 12192000"/>
              <a:gd name="connsiteY177" fmla="*/ 818596 h 4547914"/>
              <a:gd name="connsiteX178" fmla="*/ 11630282 w 12192000"/>
              <a:gd name="connsiteY178" fmla="*/ 811576 h 4547914"/>
              <a:gd name="connsiteX179" fmla="*/ 11776458 w 12192000"/>
              <a:gd name="connsiteY179" fmla="*/ 776804 h 4547914"/>
              <a:gd name="connsiteX180" fmla="*/ 12105816 w 12192000"/>
              <a:gd name="connsiteY180" fmla="*/ 760705 h 4547914"/>
              <a:gd name="connsiteX181" fmla="*/ 12192000 w 12192000"/>
              <a:gd name="connsiteY181" fmla="*/ 696740 h 4547914"/>
              <a:gd name="connsiteX182" fmla="*/ 12192000 w 12192000"/>
              <a:gd name="connsiteY182" fmla="*/ 4547914 h 4547914"/>
              <a:gd name="connsiteX183" fmla="*/ 0 w 12192000"/>
              <a:gd name="connsiteY183" fmla="*/ 4547914 h 4547914"/>
              <a:gd name="connsiteX184" fmla="*/ 0 w 12192000"/>
              <a:gd name="connsiteY184" fmla="*/ 540952 h 4547914"/>
              <a:gd name="connsiteX185" fmla="*/ 3948 w 12192000"/>
              <a:gd name="connsiteY185" fmla="*/ 539910 h 4547914"/>
              <a:gd name="connsiteX186" fmla="*/ 79987 w 12192000"/>
              <a:gd name="connsiteY186" fmla="*/ 526438 h 4547914"/>
              <a:gd name="connsiteX187" fmla="*/ 173247 w 12192000"/>
              <a:gd name="connsiteY187" fmla="*/ 477963 h 4547914"/>
              <a:gd name="connsiteX188" fmla="*/ 206877 w 12192000"/>
              <a:gd name="connsiteY188" fmla="*/ 473422 h 4547914"/>
              <a:gd name="connsiteX189" fmla="*/ 205655 w 12192000"/>
              <a:gd name="connsiteY189" fmla="*/ 464845 h 4547914"/>
              <a:gd name="connsiteX190" fmla="*/ 218147 w 12192000"/>
              <a:gd name="connsiteY190" fmla="*/ 464214 h 4547914"/>
              <a:gd name="connsiteX191" fmla="*/ 246031 w 12192000"/>
              <a:gd name="connsiteY191" fmla="*/ 464005 h 4547914"/>
              <a:gd name="connsiteX192" fmla="*/ 329529 w 12192000"/>
              <a:gd name="connsiteY192" fmla="*/ 461625 h 4547914"/>
              <a:gd name="connsiteX193" fmla="*/ 352311 w 12192000"/>
              <a:gd name="connsiteY193" fmla="*/ 445177 h 4547914"/>
              <a:gd name="connsiteX194" fmla="*/ 373861 w 12192000"/>
              <a:gd name="connsiteY194" fmla="*/ 444919 h 4547914"/>
              <a:gd name="connsiteX195" fmla="*/ 498838 w 12192000"/>
              <a:gd name="connsiteY195" fmla="*/ 422873 h 4547914"/>
              <a:gd name="connsiteX196" fmla="*/ 516021 w 12192000"/>
              <a:gd name="connsiteY196" fmla="*/ 421224 h 4547914"/>
              <a:gd name="connsiteX197" fmla="*/ 525327 w 12192000"/>
              <a:gd name="connsiteY197" fmla="*/ 413834 h 4547914"/>
              <a:gd name="connsiteX198" fmla="*/ 558651 w 12192000"/>
              <a:gd name="connsiteY198" fmla="*/ 412364 h 4547914"/>
              <a:gd name="connsiteX199" fmla="*/ 560193 w 12192000"/>
              <a:gd name="connsiteY199" fmla="*/ 408156 h 4547914"/>
              <a:gd name="connsiteX200" fmla="*/ 669729 w 12192000"/>
              <a:gd name="connsiteY200" fmla="*/ 372028 h 4547914"/>
              <a:gd name="connsiteX201" fmla="*/ 688496 w 12192000"/>
              <a:gd name="connsiteY201" fmla="*/ 366060 h 4547914"/>
              <a:gd name="connsiteX202" fmla="*/ 704711 w 12192000"/>
              <a:gd name="connsiteY202" fmla="*/ 367870 h 4547914"/>
              <a:gd name="connsiteX203" fmla="*/ 794485 w 12192000"/>
              <a:gd name="connsiteY203" fmla="*/ 362712 h 4547914"/>
              <a:gd name="connsiteX204" fmla="*/ 815839 w 12192000"/>
              <a:gd name="connsiteY204" fmla="*/ 365879 h 4547914"/>
              <a:gd name="connsiteX205" fmla="*/ 824819 w 12192000"/>
              <a:gd name="connsiteY205" fmla="*/ 372565 h 4547914"/>
              <a:gd name="connsiteX206" fmla="*/ 859579 w 12192000"/>
              <a:gd name="connsiteY206" fmla="*/ 359931 h 4547914"/>
              <a:gd name="connsiteX207" fmla="*/ 913213 w 12192000"/>
              <a:gd name="connsiteY207" fmla="*/ 351274 h 4547914"/>
              <a:gd name="connsiteX208" fmla="*/ 938704 w 12192000"/>
              <a:gd name="connsiteY208" fmla="*/ 345025 h 4547914"/>
              <a:gd name="connsiteX209" fmla="*/ 959272 w 12192000"/>
              <a:gd name="connsiteY209" fmla="*/ 348818 h 4547914"/>
              <a:gd name="connsiteX210" fmla="*/ 1076317 w 12192000"/>
              <a:gd name="connsiteY210" fmla="*/ 349780 h 4547914"/>
              <a:gd name="connsiteX211" fmla="*/ 1103231 w 12192000"/>
              <a:gd name="connsiteY211" fmla="*/ 355807 h 4547914"/>
              <a:gd name="connsiteX212" fmla="*/ 1115987 w 12192000"/>
              <a:gd name="connsiteY212" fmla="*/ 367821 h 4547914"/>
              <a:gd name="connsiteX213" fmla="*/ 1125983 w 12192000"/>
              <a:gd name="connsiteY213" fmla="*/ 363537 h 4547914"/>
              <a:gd name="connsiteX214" fmla="*/ 1196778 w 12192000"/>
              <a:gd name="connsiteY214" fmla="*/ 363110 h 4547914"/>
              <a:gd name="connsiteX215" fmla="*/ 1242961 w 12192000"/>
              <a:gd name="connsiteY215" fmla="*/ 361735 h 4547914"/>
              <a:gd name="connsiteX216" fmla="*/ 1245768 w 12192000"/>
              <a:gd name="connsiteY216" fmla="*/ 345241 h 4547914"/>
              <a:gd name="connsiteX217" fmla="*/ 1286892 w 12192000"/>
              <a:gd name="connsiteY217" fmla="*/ 339365 h 4547914"/>
              <a:gd name="connsiteX218" fmla="*/ 1330717 w 12192000"/>
              <a:gd name="connsiteY218" fmla="*/ 349953 h 4547914"/>
              <a:gd name="connsiteX219" fmla="*/ 1382372 w 12192000"/>
              <a:gd name="connsiteY219" fmla="*/ 348469 h 4547914"/>
              <a:gd name="connsiteX220" fmla="*/ 1413281 w 12192000"/>
              <a:gd name="connsiteY220" fmla="*/ 347761 h 4547914"/>
              <a:gd name="connsiteX221" fmla="*/ 1494404 w 12192000"/>
              <a:gd name="connsiteY221" fmla="*/ 332377 h 4547914"/>
              <a:gd name="connsiteX222" fmla="*/ 1626029 w 12192000"/>
              <a:gd name="connsiteY222" fmla="*/ 273883 h 4547914"/>
              <a:gd name="connsiteX223" fmla="*/ 1667354 w 12192000"/>
              <a:gd name="connsiteY223" fmla="*/ 265594 h 4547914"/>
              <a:gd name="connsiteX224" fmla="*/ 1674578 w 12192000"/>
              <a:gd name="connsiteY224" fmla="*/ 268967 h 4547914"/>
              <a:gd name="connsiteX225" fmla="*/ 1880316 w 12192000"/>
              <a:gd name="connsiteY225" fmla="*/ 233838 h 4547914"/>
              <a:gd name="connsiteX226" fmla="*/ 1917126 w 12192000"/>
              <a:gd name="connsiteY226" fmla="*/ 231781 h 4547914"/>
              <a:gd name="connsiteX227" fmla="*/ 1944692 w 12192000"/>
              <a:gd name="connsiteY227" fmla="*/ 233065 h 4547914"/>
              <a:gd name="connsiteX228" fmla="*/ 2010665 w 12192000"/>
              <a:gd name="connsiteY228" fmla="*/ 221364 h 4547914"/>
              <a:gd name="connsiteX229" fmla="*/ 2118270 w 12192000"/>
              <a:gd name="connsiteY229" fmla="*/ 195708 h 4547914"/>
              <a:gd name="connsiteX230" fmla="*/ 2141504 w 12192000"/>
              <a:gd name="connsiteY230" fmla="*/ 191655 h 4547914"/>
              <a:gd name="connsiteX231" fmla="*/ 2162752 w 12192000"/>
              <a:gd name="connsiteY231" fmla="*/ 193769 h 4547914"/>
              <a:gd name="connsiteX232" fmla="*/ 2168793 w 12192000"/>
              <a:gd name="connsiteY232" fmla="*/ 199138 h 4547914"/>
              <a:gd name="connsiteX233" fmla="*/ 2181778 w 12192000"/>
              <a:gd name="connsiteY233" fmla="*/ 197808 h 4547914"/>
              <a:gd name="connsiteX234" fmla="*/ 2185499 w 12192000"/>
              <a:gd name="connsiteY234" fmla="*/ 198625 h 4547914"/>
              <a:gd name="connsiteX235" fmla="*/ 2206566 w 12192000"/>
              <a:gd name="connsiteY235" fmla="*/ 202132 h 4547914"/>
              <a:gd name="connsiteX236" fmla="*/ 2244903 w 12192000"/>
              <a:gd name="connsiteY236" fmla="*/ 180560 h 4547914"/>
              <a:gd name="connsiteX237" fmla="*/ 2297531 w 12192000"/>
              <a:gd name="connsiteY237" fmla="*/ 177926 h 4547914"/>
              <a:gd name="connsiteX238" fmla="*/ 2488258 w 12192000"/>
              <a:gd name="connsiteY238" fmla="*/ 130705 h 4547914"/>
              <a:gd name="connsiteX239" fmla="*/ 2523236 w 12192000"/>
              <a:gd name="connsiteY239" fmla="*/ 147023 h 4547914"/>
              <a:gd name="connsiteX240" fmla="*/ 2603355 w 12192000"/>
              <a:gd name="connsiteY240" fmla="*/ 136080 h 4547914"/>
              <a:gd name="connsiteX241" fmla="*/ 2713319 w 12192000"/>
              <a:gd name="connsiteY241" fmla="*/ 76637 h 4547914"/>
              <a:gd name="connsiteX242" fmla="*/ 2860143 w 12192000"/>
              <a:gd name="connsiteY242" fmla="*/ 54562 h 4547914"/>
              <a:gd name="connsiteX243" fmla="*/ 2868320 w 12192000"/>
              <a:gd name="connsiteY243" fmla="*/ 43721 h 4547914"/>
              <a:gd name="connsiteX244" fmla="*/ 2880379 w 12192000"/>
              <a:gd name="connsiteY244" fmla="*/ 36328 h 4547914"/>
              <a:gd name="connsiteX245" fmla="*/ 2882710 w 12192000"/>
              <a:gd name="connsiteY245" fmla="*/ 36866 h 4547914"/>
              <a:gd name="connsiteX246" fmla="*/ 2899268 w 12192000"/>
              <a:gd name="connsiteY246" fmla="*/ 32561 h 4547914"/>
              <a:gd name="connsiteX247" fmla="*/ 2901185 w 12192000"/>
              <a:gd name="connsiteY247" fmla="*/ 28732 h 4547914"/>
              <a:gd name="connsiteX248" fmla="*/ 2912009 w 12192000"/>
              <a:gd name="connsiteY248" fmla="*/ 24873 h 4547914"/>
              <a:gd name="connsiteX249" fmla="*/ 2931895 w 12192000"/>
              <a:gd name="connsiteY249" fmla="*/ 14835 h 4547914"/>
              <a:gd name="connsiteX250" fmla="*/ 2936965 w 12192000"/>
              <a:gd name="connsiteY250" fmla="*/ 15241 h 4547914"/>
              <a:gd name="connsiteX251" fmla="*/ 2969058 w 12192000"/>
              <a:gd name="connsiteY251" fmla="*/ 3658 h 4547914"/>
              <a:gd name="connsiteX252" fmla="*/ 2970141 w 12192000"/>
              <a:gd name="connsiteY252" fmla="*/ 4583 h 4547914"/>
              <a:gd name="connsiteX253" fmla="*/ 2981985 w 12192000"/>
              <a:gd name="connsiteY253" fmla="*/ 6059 h 4547914"/>
              <a:gd name="connsiteX254" fmla="*/ 3003160 w 12192000"/>
              <a:gd name="connsiteY254" fmla="*/ 6403 h 4547914"/>
              <a:gd name="connsiteX255" fmla="*/ 3059919 w 12192000"/>
              <a:gd name="connsiteY255" fmla="*/ 20620 h 4547914"/>
              <a:gd name="connsiteX256" fmla="*/ 3093450 w 12192000"/>
              <a:gd name="connsiteY256" fmla="*/ 8665 h 4547914"/>
              <a:gd name="connsiteX257" fmla="*/ 3100564 w 12192000"/>
              <a:gd name="connsiteY257" fmla="*/ 6845 h 4547914"/>
              <a:gd name="connsiteX258" fmla="*/ 3100855 w 12192000"/>
              <a:gd name="connsiteY258" fmla="*/ 7052 h 4547914"/>
              <a:gd name="connsiteX259" fmla="*/ 3108660 w 12192000"/>
              <a:gd name="connsiteY259" fmla="*/ 5615 h 4547914"/>
              <a:gd name="connsiteX260" fmla="*/ 3113534 w 12192000"/>
              <a:gd name="connsiteY260" fmla="*/ 3530 h 4547914"/>
              <a:gd name="connsiteX261" fmla="*/ 3127332 w 12192000"/>
              <a:gd name="connsiteY261" fmla="*/ 0 h 4547914"/>
              <a:gd name="connsiteX0" fmla="*/ 3127332 w 12192000"/>
              <a:gd name="connsiteY0" fmla="*/ 0 h 4547914"/>
              <a:gd name="connsiteX1" fmla="*/ 3133085 w 12192000"/>
              <a:gd name="connsiteY1" fmla="*/ 393 h 4547914"/>
              <a:gd name="connsiteX2" fmla="*/ 3186709 w 12192000"/>
              <a:gd name="connsiteY2" fmla="*/ 21974 h 4547914"/>
              <a:gd name="connsiteX3" fmla="*/ 3287078 w 12192000"/>
              <a:gd name="connsiteY3" fmla="*/ 28076 h 4547914"/>
              <a:gd name="connsiteX4" fmla="*/ 3386448 w 12192000"/>
              <a:gd name="connsiteY4" fmla="*/ 30863 h 4547914"/>
              <a:gd name="connsiteX5" fmla="*/ 3422427 w 12192000"/>
              <a:gd name="connsiteY5" fmla="*/ 30293 h 4547914"/>
              <a:gd name="connsiteX6" fmla="*/ 3486559 w 12192000"/>
              <a:gd name="connsiteY6" fmla="*/ 36240 h 4547914"/>
              <a:gd name="connsiteX7" fmla="*/ 3515932 w 12192000"/>
              <a:gd name="connsiteY7" fmla="*/ 43280 h 4547914"/>
              <a:gd name="connsiteX8" fmla="*/ 3517220 w 12192000"/>
              <a:gd name="connsiteY8" fmla="*/ 42847 h 4547914"/>
              <a:gd name="connsiteX9" fmla="*/ 3519845 w 12192000"/>
              <a:gd name="connsiteY9" fmla="*/ 45877 h 4547914"/>
              <a:gd name="connsiteX10" fmla="*/ 3525279 w 12192000"/>
              <a:gd name="connsiteY10" fmla="*/ 47281 h 4547914"/>
              <a:gd name="connsiteX11" fmla="*/ 3540113 w 12192000"/>
              <a:gd name="connsiteY11" fmla="*/ 46377 h 4547914"/>
              <a:gd name="connsiteX12" fmla="*/ 3545692 w 12192000"/>
              <a:gd name="connsiteY12" fmla="*/ 45256 h 4547914"/>
              <a:gd name="connsiteX13" fmla="*/ 3553854 w 12192000"/>
              <a:gd name="connsiteY13" fmla="*/ 45277 h 4547914"/>
              <a:gd name="connsiteX14" fmla="*/ 3554058 w 12192000"/>
              <a:gd name="connsiteY14" fmla="*/ 45526 h 4547914"/>
              <a:gd name="connsiteX15" fmla="*/ 3561703 w 12192000"/>
              <a:gd name="connsiteY15" fmla="*/ 45061 h 4547914"/>
              <a:gd name="connsiteX16" fmla="*/ 3599112 w 12192000"/>
              <a:gd name="connsiteY16" fmla="*/ 39636 h 4547914"/>
              <a:gd name="connsiteX17" fmla="*/ 3648544 w 12192000"/>
              <a:gd name="connsiteY17" fmla="*/ 63351 h 4547914"/>
              <a:gd name="connsiteX18" fmla="*/ 3668987 w 12192000"/>
              <a:gd name="connsiteY18" fmla="*/ 67462 h 4547914"/>
              <a:gd name="connsiteX19" fmla="*/ 3679906 w 12192000"/>
              <a:gd name="connsiteY19" fmla="*/ 70986 h 4547914"/>
              <a:gd name="connsiteX20" fmla="*/ 3680583 w 12192000"/>
              <a:gd name="connsiteY20" fmla="*/ 72064 h 4547914"/>
              <a:gd name="connsiteX21" fmla="*/ 3716448 w 12192000"/>
              <a:gd name="connsiteY21" fmla="*/ 66738 h 4547914"/>
              <a:gd name="connsiteX22" fmla="*/ 3721210 w 12192000"/>
              <a:gd name="connsiteY22" fmla="*/ 68033 h 4547914"/>
              <a:gd name="connsiteX23" fmla="*/ 3744585 w 12192000"/>
              <a:gd name="connsiteY23" fmla="*/ 62000 h 4547914"/>
              <a:gd name="connsiteX24" fmla="*/ 3756664 w 12192000"/>
              <a:gd name="connsiteY24" fmla="*/ 60251 h 4547914"/>
              <a:gd name="connsiteX25" fmla="*/ 3760076 w 12192000"/>
              <a:gd name="connsiteY25" fmla="*/ 56938 h 4547914"/>
              <a:gd name="connsiteX26" fmla="*/ 3777900 w 12192000"/>
              <a:gd name="connsiteY26" fmla="*/ 55785 h 4547914"/>
              <a:gd name="connsiteX27" fmla="*/ 3779950 w 12192000"/>
              <a:gd name="connsiteY27" fmla="*/ 56716 h 4547914"/>
              <a:gd name="connsiteX28" fmla="*/ 3794650 w 12192000"/>
              <a:gd name="connsiteY28" fmla="*/ 51811 h 4547914"/>
              <a:gd name="connsiteX29" fmla="*/ 3806969 w 12192000"/>
              <a:gd name="connsiteY29" fmla="*/ 42923 h 4547914"/>
              <a:gd name="connsiteX30" fmla="*/ 3958577 w 12192000"/>
              <a:gd name="connsiteY30" fmla="*/ 48077 h 4547914"/>
              <a:gd name="connsiteX31" fmla="*/ 4089430 w 12192000"/>
              <a:gd name="connsiteY31" fmla="*/ 10971 h 4547914"/>
              <a:gd name="connsiteX32" fmla="*/ 4171715 w 12192000"/>
              <a:gd name="connsiteY32" fmla="*/ 14837 h 4547914"/>
              <a:gd name="connsiteX33" fmla="*/ 4199128 w 12192000"/>
              <a:gd name="connsiteY33" fmla="*/ 36665 h 4547914"/>
              <a:gd name="connsiteX34" fmla="*/ 4403546 w 12192000"/>
              <a:gd name="connsiteY34" fmla="*/ 25654 h 4547914"/>
              <a:gd name="connsiteX35" fmla="*/ 4455762 w 12192000"/>
              <a:gd name="connsiteY35" fmla="*/ 32542 h 4547914"/>
              <a:gd name="connsiteX36" fmla="*/ 4501720 w 12192000"/>
              <a:gd name="connsiteY36" fmla="*/ 18795 h 4547914"/>
              <a:gd name="connsiteX37" fmla="*/ 4520780 w 12192000"/>
              <a:gd name="connsiteY37" fmla="*/ 25908 h 4547914"/>
              <a:gd name="connsiteX38" fmla="*/ 4524071 w 12192000"/>
              <a:gd name="connsiteY38" fmla="*/ 27353 h 4547914"/>
              <a:gd name="connsiteX39" fmla="*/ 4537225 w 12192000"/>
              <a:gd name="connsiteY39" fmla="*/ 28400 h 4547914"/>
              <a:gd name="connsiteX40" fmla="*/ 4540932 w 12192000"/>
              <a:gd name="connsiteY40" fmla="*/ 34609 h 4547914"/>
              <a:gd name="connsiteX41" fmla="*/ 4560732 w 12192000"/>
              <a:gd name="connsiteY41" fmla="*/ 40424 h 4547914"/>
              <a:gd name="connsiteX42" fmla="*/ 4584946 w 12192000"/>
              <a:gd name="connsiteY42" fmla="*/ 40704 h 4547914"/>
              <a:gd name="connsiteX43" fmla="*/ 4670972 w 12192000"/>
              <a:gd name="connsiteY43" fmla="*/ 42345 h 4547914"/>
              <a:gd name="connsiteX44" fmla="*/ 4685002 w 12192000"/>
              <a:gd name="connsiteY44" fmla="*/ 38991 h 4547914"/>
              <a:gd name="connsiteX45" fmla="*/ 4730794 w 12192000"/>
              <a:gd name="connsiteY45" fmla="*/ 44584 h 4547914"/>
              <a:gd name="connsiteX46" fmla="*/ 4771603 w 12192000"/>
              <a:gd name="connsiteY46" fmla="*/ 45842 h 4547914"/>
              <a:gd name="connsiteX47" fmla="*/ 4798044 w 12192000"/>
              <a:gd name="connsiteY47" fmla="*/ 43174 h 4547914"/>
              <a:gd name="connsiteX48" fmla="*/ 4804975 w 12192000"/>
              <a:gd name="connsiteY48" fmla="*/ 45385 h 4547914"/>
              <a:gd name="connsiteX49" fmla="*/ 4831600 w 12192000"/>
              <a:gd name="connsiteY49" fmla="*/ 46811 h 4547914"/>
              <a:gd name="connsiteX50" fmla="*/ 4845162 w 12192000"/>
              <a:gd name="connsiteY50" fmla="*/ 43534 h 4547914"/>
              <a:gd name="connsiteX51" fmla="*/ 4858548 w 12192000"/>
              <a:gd name="connsiteY51" fmla="*/ 51080 h 4547914"/>
              <a:gd name="connsiteX52" fmla="*/ 4861820 w 12192000"/>
              <a:gd name="connsiteY52" fmla="*/ 56610 h 4547914"/>
              <a:gd name="connsiteX53" fmla="*/ 4880767 w 12192000"/>
              <a:gd name="connsiteY53" fmla="*/ 54127 h 4547914"/>
              <a:gd name="connsiteX54" fmla="*/ 4896300 w 12192000"/>
              <a:gd name="connsiteY54" fmla="*/ 59531 h 4547914"/>
              <a:gd name="connsiteX55" fmla="*/ 4909841 w 12192000"/>
              <a:gd name="connsiteY55" fmla="*/ 55998 h 4547914"/>
              <a:gd name="connsiteX56" fmla="*/ 4915461 w 12192000"/>
              <a:gd name="connsiteY56" fmla="*/ 56794 h 4547914"/>
              <a:gd name="connsiteX57" fmla="*/ 4929430 w 12192000"/>
              <a:gd name="connsiteY57" fmla="*/ 59468 h 4547914"/>
              <a:gd name="connsiteX58" fmla="*/ 4953531 w 12192000"/>
              <a:gd name="connsiteY58" fmla="*/ 65410 h 4547914"/>
              <a:gd name="connsiteX59" fmla="*/ 4961050 w 12192000"/>
              <a:gd name="connsiteY59" fmla="*/ 66237 h 4547914"/>
              <a:gd name="connsiteX60" fmla="*/ 4977419 w 12192000"/>
              <a:gd name="connsiteY60" fmla="*/ 75324 h 4547914"/>
              <a:gd name="connsiteX61" fmla="*/ 5009106 w 12192000"/>
              <a:gd name="connsiteY61" fmla="*/ 83094 h 4547914"/>
              <a:gd name="connsiteX62" fmla="*/ 5064895 w 12192000"/>
              <a:gd name="connsiteY62" fmla="*/ 110208 h 4547914"/>
              <a:gd name="connsiteX63" fmla="*/ 5097688 w 12192000"/>
              <a:gd name="connsiteY63" fmla="*/ 123146 h 4547914"/>
              <a:gd name="connsiteX64" fmla="*/ 5119875 w 12192000"/>
              <a:gd name="connsiteY64" fmla="*/ 135071 h 4547914"/>
              <a:gd name="connsiteX65" fmla="*/ 5185360 w 12192000"/>
              <a:gd name="connsiteY65" fmla="*/ 151913 h 4547914"/>
              <a:gd name="connsiteX66" fmla="*/ 5297679 w 12192000"/>
              <a:gd name="connsiteY66" fmla="*/ 174179 h 4547914"/>
              <a:gd name="connsiteX67" fmla="*/ 5320681 w 12192000"/>
              <a:gd name="connsiteY67" fmla="*/ 180162 h 4547914"/>
              <a:gd name="connsiteX68" fmla="*/ 5336842 w 12192000"/>
              <a:gd name="connsiteY68" fmla="*/ 190246 h 4547914"/>
              <a:gd name="connsiteX69" fmla="*/ 5337444 w 12192000"/>
              <a:gd name="connsiteY69" fmla="*/ 196891 h 4547914"/>
              <a:gd name="connsiteX70" fmla="*/ 5349516 w 12192000"/>
              <a:gd name="connsiteY70" fmla="*/ 200975 h 4547914"/>
              <a:gd name="connsiteX71" fmla="*/ 5351972 w 12192000"/>
              <a:gd name="connsiteY71" fmla="*/ 203093 h 4547914"/>
              <a:gd name="connsiteX72" fmla="*/ 5366814 w 12192000"/>
              <a:gd name="connsiteY72" fmla="*/ 214209 h 4547914"/>
              <a:gd name="connsiteX73" fmla="*/ 5417244 w 12192000"/>
              <a:gd name="connsiteY73" fmla="*/ 212297 h 4547914"/>
              <a:gd name="connsiteX74" fmla="*/ 5463870 w 12192000"/>
              <a:gd name="connsiteY74" fmla="*/ 231038 h 4547914"/>
              <a:gd name="connsiteX75" fmla="*/ 5664412 w 12192000"/>
              <a:gd name="connsiteY75" fmla="*/ 269118 h 4547914"/>
              <a:gd name="connsiteX76" fmla="*/ 5680257 w 12192000"/>
              <a:gd name="connsiteY76" fmla="*/ 295883 h 4547914"/>
              <a:gd name="connsiteX77" fmla="*/ 5757046 w 12192000"/>
              <a:gd name="connsiteY77" fmla="*/ 318923 h 4547914"/>
              <a:gd name="connsiteX78" fmla="*/ 5899668 w 12192000"/>
              <a:gd name="connsiteY78" fmla="*/ 315366 h 4547914"/>
              <a:gd name="connsiteX79" fmla="*/ 6042086 w 12192000"/>
              <a:gd name="connsiteY79" fmla="*/ 355988 h 4547914"/>
              <a:gd name="connsiteX80" fmla="*/ 6058069 w 12192000"/>
              <a:gd name="connsiteY80" fmla="*/ 350640 h 4547914"/>
              <a:gd name="connsiteX81" fmla="*/ 6074444 w 12192000"/>
              <a:gd name="connsiteY81" fmla="*/ 349558 h 4547914"/>
              <a:gd name="connsiteX82" fmla="*/ 6075959 w 12192000"/>
              <a:gd name="connsiteY82" fmla="*/ 350905 h 4547914"/>
              <a:gd name="connsiteX83" fmla="*/ 6093540 w 12192000"/>
              <a:gd name="connsiteY83" fmla="*/ 354046 h 4547914"/>
              <a:gd name="connsiteX84" fmla="*/ 6098369 w 12192000"/>
              <a:gd name="connsiteY84" fmla="*/ 351775 h 4547914"/>
              <a:gd name="connsiteX85" fmla="*/ 6110738 w 12192000"/>
              <a:gd name="connsiteY85" fmla="*/ 353003 h 4547914"/>
              <a:gd name="connsiteX86" fmla="*/ 6135933 w 12192000"/>
              <a:gd name="connsiteY86" fmla="*/ 352922 h 4547914"/>
              <a:gd name="connsiteX87" fmla="*/ 6139871 w 12192000"/>
              <a:gd name="connsiteY87" fmla="*/ 355250 h 4547914"/>
              <a:gd name="connsiteX88" fmla="*/ 6176662 w 12192000"/>
              <a:gd name="connsiteY88" fmla="*/ 358778 h 4547914"/>
              <a:gd name="connsiteX89" fmla="*/ 6176801 w 12192000"/>
              <a:gd name="connsiteY89" fmla="*/ 359940 h 4547914"/>
              <a:gd name="connsiteX90" fmla="*/ 6185563 w 12192000"/>
              <a:gd name="connsiteY90" fmla="*/ 365795 h 4547914"/>
              <a:gd name="connsiteX91" fmla="*/ 6203148 w 12192000"/>
              <a:gd name="connsiteY91" fmla="*/ 374448 h 4547914"/>
              <a:gd name="connsiteX92" fmla="*/ 6239136 w 12192000"/>
              <a:gd name="connsiteY92" fmla="*/ 408168 h 4547914"/>
              <a:gd name="connsiteX93" fmla="*/ 6277452 w 12192000"/>
              <a:gd name="connsiteY93" fmla="*/ 411970 h 4547914"/>
              <a:gd name="connsiteX94" fmla="*/ 6284979 w 12192000"/>
              <a:gd name="connsiteY94" fmla="*/ 413344 h 4547914"/>
              <a:gd name="connsiteX95" fmla="*/ 6285055 w 12192000"/>
              <a:gd name="connsiteY95" fmla="*/ 413623 h 4547914"/>
              <a:gd name="connsiteX96" fmla="*/ 6292844 w 12192000"/>
              <a:gd name="connsiteY96" fmla="*/ 415573 h 4547914"/>
              <a:gd name="connsiteX97" fmla="*/ 6298705 w 12192000"/>
              <a:gd name="connsiteY97" fmla="*/ 415849 h 4547914"/>
              <a:gd name="connsiteX98" fmla="*/ 6313308 w 12192000"/>
              <a:gd name="connsiteY98" fmla="*/ 418514 h 4547914"/>
              <a:gd name="connsiteX99" fmla="*/ 6317834 w 12192000"/>
              <a:gd name="connsiteY99" fmla="*/ 421103 h 4547914"/>
              <a:gd name="connsiteX100" fmla="*/ 6318907 w 12192000"/>
              <a:gd name="connsiteY100" fmla="*/ 424540 h 4547914"/>
              <a:gd name="connsiteX101" fmla="*/ 6320341 w 12192000"/>
              <a:gd name="connsiteY101" fmla="*/ 424442 h 4547914"/>
              <a:gd name="connsiteX102" fmla="*/ 6345071 w 12192000"/>
              <a:gd name="connsiteY102" fmla="*/ 437925 h 4547914"/>
              <a:gd name="connsiteX103" fmla="*/ 6403531 w 12192000"/>
              <a:gd name="connsiteY103" fmla="*/ 458610 h 4547914"/>
              <a:gd name="connsiteX104" fmla="*/ 6438176 w 12192000"/>
              <a:gd name="connsiteY104" fmla="*/ 466584 h 4547914"/>
              <a:gd name="connsiteX105" fmla="*/ 6531805 w 12192000"/>
              <a:gd name="connsiteY105" fmla="*/ 492660 h 4547914"/>
              <a:gd name="connsiteX106" fmla="*/ 6624812 w 12192000"/>
              <a:gd name="connsiteY106" fmla="*/ 522053 h 4547914"/>
              <a:gd name="connsiteX107" fmla="*/ 6665821 w 12192000"/>
              <a:gd name="connsiteY107" fmla="*/ 554780 h 4547914"/>
              <a:gd name="connsiteX108" fmla="*/ 6671133 w 12192000"/>
              <a:gd name="connsiteY108" fmla="*/ 556507 h 4547914"/>
              <a:gd name="connsiteX109" fmla="*/ 6685990 w 12192000"/>
              <a:gd name="connsiteY109" fmla="*/ 556489 h 4547914"/>
              <a:gd name="connsiteX110" fmla="*/ 6691636 w 12192000"/>
              <a:gd name="connsiteY110" fmla="*/ 555702 h 4547914"/>
              <a:gd name="connsiteX111" fmla="*/ 6699772 w 12192000"/>
              <a:gd name="connsiteY111" fmla="*/ 556210 h 4547914"/>
              <a:gd name="connsiteX112" fmla="*/ 6699955 w 12192000"/>
              <a:gd name="connsiteY112" fmla="*/ 556471 h 4547914"/>
              <a:gd name="connsiteX113" fmla="*/ 6707613 w 12192000"/>
              <a:gd name="connsiteY113" fmla="*/ 556462 h 4547914"/>
              <a:gd name="connsiteX114" fmla="*/ 6745320 w 12192000"/>
              <a:gd name="connsiteY114" fmla="*/ 553275 h 4547914"/>
              <a:gd name="connsiteX115" fmla="*/ 6792811 w 12192000"/>
              <a:gd name="connsiteY115" fmla="*/ 579903 h 4547914"/>
              <a:gd name="connsiteX116" fmla="*/ 6812882 w 12192000"/>
              <a:gd name="connsiteY116" fmla="*/ 585228 h 4547914"/>
              <a:gd name="connsiteX117" fmla="*/ 6823500 w 12192000"/>
              <a:gd name="connsiteY117" fmla="*/ 589398 h 4547914"/>
              <a:gd name="connsiteX118" fmla="*/ 6824098 w 12192000"/>
              <a:gd name="connsiteY118" fmla="*/ 590514 h 4547914"/>
              <a:gd name="connsiteX119" fmla="*/ 6860252 w 12192000"/>
              <a:gd name="connsiteY119" fmla="*/ 587335 h 4547914"/>
              <a:gd name="connsiteX120" fmla="*/ 6864904 w 12192000"/>
              <a:gd name="connsiteY120" fmla="*/ 588912 h 4547914"/>
              <a:gd name="connsiteX121" fmla="*/ 6888662 w 12192000"/>
              <a:gd name="connsiteY121" fmla="*/ 584282 h 4547914"/>
              <a:gd name="connsiteX122" fmla="*/ 6900835 w 12192000"/>
              <a:gd name="connsiteY122" fmla="*/ 583254 h 4547914"/>
              <a:gd name="connsiteX123" fmla="*/ 6904484 w 12192000"/>
              <a:gd name="connsiteY123" fmla="*/ 580150 h 4547914"/>
              <a:gd name="connsiteX124" fmla="*/ 6922346 w 12192000"/>
              <a:gd name="connsiteY124" fmla="*/ 580062 h 4547914"/>
              <a:gd name="connsiteX125" fmla="*/ 6924318 w 12192000"/>
              <a:gd name="connsiteY125" fmla="*/ 581112 h 4547914"/>
              <a:gd name="connsiteX126" fmla="*/ 6939344 w 12192000"/>
              <a:gd name="connsiteY126" fmla="*/ 577092 h 4547914"/>
              <a:gd name="connsiteX127" fmla="*/ 6952296 w 12192000"/>
              <a:gd name="connsiteY127" fmla="*/ 568950 h 4547914"/>
              <a:gd name="connsiteX128" fmla="*/ 7103052 w 12192000"/>
              <a:gd name="connsiteY128" fmla="*/ 583137 h 4547914"/>
              <a:gd name="connsiteX129" fmla="*/ 7236304 w 12192000"/>
              <a:gd name="connsiteY129" fmla="*/ 553886 h 4547914"/>
              <a:gd name="connsiteX130" fmla="*/ 7318047 w 12192000"/>
              <a:gd name="connsiteY130" fmla="*/ 562652 h 4547914"/>
              <a:gd name="connsiteX131" fmla="*/ 7343733 w 12192000"/>
              <a:gd name="connsiteY131" fmla="*/ 586084 h 4547914"/>
              <a:gd name="connsiteX132" fmla="*/ 7548358 w 12192000"/>
              <a:gd name="connsiteY132" fmla="*/ 587278 h 4547914"/>
              <a:gd name="connsiteX133" fmla="*/ 7599893 w 12192000"/>
              <a:gd name="connsiteY133" fmla="*/ 597269 h 4547914"/>
              <a:gd name="connsiteX134" fmla="*/ 7646750 w 12192000"/>
              <a:gd name="connsiteY134" fmla="*/ 586283 h 4547914"/>
              <a:gd name="connsiteX135" fmla="*/ 7665217 w 12192000"/>
              <a:gd name="connsiteY135" fmla="*/ 594522 h 4547914"/>
              <a:gd name="connsiteX136" fmla="*/ 7668385 w 12192000"/>
              <a:gd name="connsiteY136" fmla="*/ 596159 h 4547914"/>
              <a:gd name="connsiteX137" fmla="*/ 7681420 w 12192000"/>
              <a:gd name="connsiteY137" fmla="*/ 597991 h 4547914"/>
              <a:gd name="connsiteX138" fmla="*/ 7684651 w 12192000"/>
              <a:gd name="connsiteY138" fmla="*/ 604410 h 4547914"/>
              <a:gd name="connsiteX139" fmla="*/ 7843050 w 12192000"/>
              <a:gd name="connsiteY139" fmla="*/ 614711 h 4547914"/>
              <a:gd name="connsiteX140" fmla="*/ 7911637 w 12192000"/>
              <a:gd name="connsiteY140" fmla="*/ 619429 h 4547914"/>
              <a:gd name="connsiteX141" fmla="*/ 7937365 w 12192000"/>
              <a:gd name="connsiteY141" fmla="*/ 627138 h 4547914"/>
              <a:gd name="connsiteX142" fmla="*/ 8037057 w 12192000"/>
              <a:gd name="connsiteY142" fmla="*/ 650485 h 4547914"/>
              <a:gd name="connsiteX143" fmla="*/ 8122868 w 12192000"/>
              <a:gd name="connsiteY143" fmla="*/ 664767 h 4547914"/>
              <a:gd name="connsiteX144" fmla="*/ 8186750 w 12192000"/>
              <a:gd name="connsiteY144" fmla="*/ 649905 h 4547914"/>
              <a:gd name="connsiteX145" fmla="*/ 8192054 w 12192000"/>
              <a:gd name="connsiteY145" fmla="*/ 654747 h 4547914"/>
              <a:gd name="connsiteX146" fmla="*/ 8235470 w 12192000"/>
              <a:gd name="connsiteY146" fmla="*/ 656811 h 4547914"/>
              <a:gd name="connsiteX147" fmla="*/ 8388968 w 12192000"/>
              <a:gd name="connsiteY147" fmla="*/ 633562 h 4547914"/>
              <a:gd name="connsiteX148" fmla="*/ 8473770 w 12192000"/>
              <a:gd name="connsiteY148" fmla="*/ 638438 h 4547914"/>
              <a:gd name="connsiteX149" fmla="*/ 8503642 w 12192000"/>
              <a:gd name="connsiteY149" fmla="*/ 645084 h 4547914"/>
              <a:gd name="connsiteX150" fmla="*/ 8553701 w 12192000"/>
              <a:gd name="connsiteY150" fmla="*/ 655915 h 4547914"/>
              <a:gd name="connsiteX151" fmla="*/ 8590556 w 12192000"/>
              <a:gd name="connsiteY151" fmla="*/ 676112 h 4547914"/>
              <a:gd name="connsiteX152" fmla="*/ 8632638 w 12192000"/>
              <a:gd name="connsiteY152" fmla="*/ 680372 h 4547914"/>
              <a:gd name="connsiteX153" fmla="*/ 8643140 w 12192000"/>
              <a:gd name="connsiteY153" fmla="*/ 665707 h 4547914"/>
              <a:gd name="connsiteX154" fmla="*/ 8687917 w 12192000"/>
              <a:gd name="connsiteY154" fmla="*/ 675343 h 4547914"/>
              <a:gd name="connsiteX155" fmla="*/ 8755765 w 12192000"/>
              <a:gd name="connsiteY155" fmla="*/ 691678 h 4547914"/>
              <a:gd name="connsiteX156" fmla="*/ 8795085 w 12192000"/>
              <a:gd name="connsiteY156" fmla="*/ 697058 h 4547914"/>
              <a:gd name="connsiteX157" fmla="*/ 8902279 w 12192000"/>
              <a:gd name="connsiteY157" fmla="*/ 716141 h 4547914"/>
              <a:gd name="connsiteX158" fmla="*/ 9009490 w 12192000"/>
              <a:gd name="connsiteY158" fmla="*/ 738600 h 4547914"/>
              <a:gd name="connsiteX159" fmla="*/ 9072120 w 12192000"/>
              <a:gd name="connsiteY159" fmla="*/ 770795 h 4547914"/>
              <a:gd name="connsiteX160" fmla="*/ 9160343 w 12192000"/>
              <a:gd name="connsiteY160" fmla="*/ 787216 h 4547914"/>
              <a:gd name="connsiteX161" fmla="*/ 9174981 w 12192000"/>
              <a:gd name="connsiteY161" fmla="*/ 792732 h 4547914"/>
              <a:gd name="connsiteX162" fmla="*/ 9278987 w 12192000"/>
              <a:gd name="connsiteY162" fmla="*/ 786295 h 4547914"/>
              <a:gd name="connsiteX163" fmla="*/ 9400617 w 12192000"/>
              <a:gd name="connsiteY163" fmla="*/ 821987 h 4547914"/>
              <a:gd name="connsiteX164" fmla="*/ 9552261 w 12192000"/>
              <a:gd name="connsiteY164" fmla="*/ 893301 h 4547914"/>
              <a:gd name="connsiteX165" fmla="*/ 9822258 w 12192000"/>
              <a:gd name="connsiteY165" fmla="*/ 1002324 h 4547914"/>
              <a:gd name="connsiteX166" fmla="*/ 10113244 w 12192000"/>
              <a:gd name="connsiteY166" fmla="*/ 1044980 h 4547914"/>
              <a:gd name="connsiteX167" fmla="*/ 10189871 w 12192000"/>
              <a:gd name="connsiteY167" fmla="*/ 1037861 h 4547914"/>
              <a:gd name="connsiteX168" fmla="*/ 10414253 w 12192000"/>
              <a:gd name="connsiteY168" fmla="*/ 1023845 h 4547914"/>
              <a:gd name="connsiteX169" fmla="*/ 10642574 w 12192000"/>
              <a:gd name="connsiteY169" fmla="*/ 951338 h 4547914"/>
              <a:gd name="connsiteX170" fmla="*/ 10786007 w 12192000"/>
              <a:gd name="connsiteY170" fmla="*/ 939394 h 4547914"/>
              <a:gd name="connsiteX171" fmla="*/ 10854151 w 12192000"/>
              <a:gd name="connsiteY171" fmla="*/ 920634 h 4547914"/>
              <a:gd name="connsiteX172" fmla="*/ 10901354 w 12192000"/>
              <a:gd name="connsiteY172" fmla="*/ 919737 h 4547914"/>
              <a:gd name="connsiteX173" fmla="*/ 10929658 w 12192000"/>
              <a:gd name="connsiteY173" fmla="*/ 917554 h 4547914"/>
              <a:gd name="connsiteX174" fmla="*/ 10978685 w 12192000"/>
              <a:gd name="connsiteY174" fmla="*/ 886324 h 4547914"/>
              <a:gd name="connsiteX175" fmla="*/ 11163594 w 12192000"/>
              <a:gd name="connsiteY175" fmla="*/ 876561 h 4547914"/>
              <a:gd name="connsiteX176" fmla="*/ 11340142 w 12192000"/>
              <a:gd name="connsiteY176" fmla="*/ 908065 h 4547914"/>
              <a:gd name="connsiteX177" fmla="*/ 11603318 w 12192000"/>
              <a:gd name="connsiteY177" fmla="*/ 818596 h 4547914"/>
              <a:gd name="connsiteX178" fmla="*/ 11630282 w 12192000"/>
              <a:gd name="connsiteY178" fmla="*/ 811576 h 4547914"/>
              <a:gd name="connsiteX179" fmla="*/ 11776458 w 12192000"/>
              <a:gd name="connsiteY179" fmla="*/ 776804 h 4547914"/>
              <a:gd name="connsiteX180" fmla="*/ 12105816 w 12192000"/>
              <a:gd name="connsiteY180" fmla="*/ 760705 h 4547914"/>
              <a:gd name="connsiteX181" fmla="*/ 12192000 w 12192000"/>
              <a:gd name="connsiteY181" fmla="*/ 696740 h 4547914"/>
              <a:gd name="connsiteX182" fmla="*/ 12192000 w 12192000"/>
              <a:gd name="connsiteY182" fmla="*/ 4547914 h 4547914"/>
              <a:gd name="connsiteX183" fmla="*/ 0 w 12192000"/>
              <a:gd name="connsiteY183" fmla="*/ 4547914 h 4547914"/>
              <a:gd name="connsiteX184" fmla="*/ 0 w 12192000"/>
              <a:gd name="connsiteY184" fmla="*/ 540952 h 4547914"/>
              <a:gd name="connsiteX185" fmla="*/ 3948 w 12192000"/>
              <a:gd name="connsiteY185" fmla="*/ 539910 h 4547914"/>
              <a:gd name="connsiteX186" fmla="*/ 79987 w 12192000"/>
              <a:gd name="connsiteY186" fmla="*/ 526438 h 4547914"/>
              <a:gd name="connsiteX187" fmla="*/ 173247 w 12192000"/>
              <a:gd name="connsiteY187" fmla="*/ 477963 h 4547914"/>
              <a:gd name="connsiteX188" fmla="*/ 206877 w 12192000"/>
              <a:gd name="connsiteY188" fmla="*/ 473422 h 4547914"/>
              <a:gd name="connsiteX189" fmla="*/ 205655 w 12192000"/>
              <a:gd name="connsiteY189" fmla="*/ 464845 h 4547914"/>
              <a:gd name="connsiteX190" fmla="*/ 218147 w 12192000"/>
              <a:gd name="connsiteY190" fmla="*/ 464214 h 4547914"/>
              <a:gd name="connsiteX191" fmla="*/ 246031 w 12192000"/>
              <a:gd name="connsiteY191" fmla="*/ 464005 h 4547914"/>
              <a:gd name="connsiteX192" fmla="*/ 329529 w 12192000"/>
              <a:gd name="connsiteY192" fmla="*/ 461625 h 4547914"/>
              <a:gd name="connsiteX193" fmla="*/ 352311 w 12192000"/>
              <a:gd name="connsiteY193" fmla="*/ 445177 h 4547914"/>
              <a:gd name="connsiteX194" fmla="*/ 373861 w 12192000"/>
              <a:gd name="connsiteY194" fmla="*/ 444919 h 4547914"/>
              <a:gd name="connsiteX195" fmla="*/ 498838 w 12192000"/>
              <a:gd name="connsiteY195" fmla="*/ 422873 h 4547914"/>
              <a:gd name="connsiteX196" fmla="*/ 516021 w 12192000"/>
              <a:gd name="connsiteY196" fmla="*/ 421224 h 4547914"/>
              <a:gd name="connsiteX197" fmla="*/ 525327 w 12192000"/>
              <a:gd name="connsiteY197" fmla="*/ 413834 h 4547914"/>
              <a:gd name="connsiteX198" fmla="*/ 558651 w 12192000"/>
              <a:gd name="connsiteY198" fmla="*/ 412364 h 4547914"/>
              <a:gd name="connsiteX199" fmla="*/ 560193 w 12192000"/>
              <a:gd name="connsiteY199" fmla="*/ 408156 h 4547914"/>
              <a:gd name="connsiteX200" fmla="*/ 669729 w 12192000"/>
              <a:gd name="connsiteY200" fmla="*/ 372028 h 4547914"/>
              <a:gd name="connsiteX201" fmla="*/ 688496 w 12192000"/>
              <a:gd name="connsiteY201" fmla="*/ 366060 h 4547914"/>
              <a:gd name="connsiteX202" fmla="*/ 704711 w 12192000"/>
              <a:gd name="connsiteY202" fmla="*/ 367870 h 4547914"/>
              <a:gd name="connsiteX203" fmla="*/ 794485 w 12192000"/>
              <a:gd name="connsiteY203" fmla="*/ 362712 h 4547914"/>
              <a:gd name="connsiteX204" fmla="*/ 815839 w 12192000"/>
              <a:gd name="connsiteY204" fmla="*/ 365879 h 4547914"/>
              <a:gd name="connsiteX205" fmla="*/ 824819 w 12192000"/>
              <a:gd name="connsiteY205" fmla="*/ 372565 h 4547914"/>
              <a:gd name="connsiteX206" fmla="*/ 859579 w 12192000"/>
              <a:gd name="connsiteY206" fmla="*/ 359931 h 4547914"/>
              <a:gd name="connsiteX207" fmla="*/ 913213 w 12192000"/>
              <a:gd name="connsiteY207" fmla="*/ 351274 h 4547914"/>
              <a:gd name="connsiteX208" fmla="*/ 938704 w 12192000"/>
              <a:gd name="connsiteY208" fmla="*/ 345025 h 4547914"/>
              <a:gd name="connsiteX209" fmla="*/ 959272 w 12192000"/>
              <a:gd name="connsiteY209" fmla="*/ 348818 h 4547914"/>
              <a:gd name="connsiteX210" fmla="*/ 1076317 w 12192000"/>
              <a:gd name="connsiteY210" fmla="*/ 349780 h 4547914"/>
              <a:gd name="connsiteX211" fmla="*/ 1103231 w 12192000"/>
              <a:gd name="connsiteY211" fmla="*/ 355807 h 4547914"/>
              <a:gd name="connsiteX212" fmla="*/ 1115987 w 12192000"/>
              <a:gd name="connsiteY212" fmla="*/ 367821 h 4547914"/>
              <a:gd name="connsiteX213" fmla="*/ 1125983 w 12192000"/>
              <a:gd name="connsiteY213" fmla="*/ 363537 h 4547914"/>
              <a:gd name="connsiteX214" fmla="*/ 1196778 w 12192000"/>
              <a:gd name="connsiteY214" fmla="*/ 363110 h 4547914"/>
              <a:gd name="connsiteX215" fmla="*/ 1242961 w 12192000"/>
              <a:gd name="connsiteY215" fmla="*/ 361735 h 4547914"/>
              <a:gd name="connsiteX216" fmla="*/ 1245768 w 12192000"/>
              <a:gd name="connsiteY216" fmla="*/ 345241 h 4547914"/>
              <a:gd name="connsiteX217" fmla="*/ 1286892 w 12192000"/>
              <a:gd name="connsiteY217" fmla="*/ 339365 h 4547914"/>
              <a:gd name="connsiteX218" fmla="*/ 1330717 w 12192000"/>
              <a:gd name="connsiteY218" fmla="*/ 349953 h 4547914"/>
              <a:gd name="connsiteX219" fmla="*/ 1382372 w 12192000"/>
              <a:gd name="connsiteY219" fmla="*/ 348469 h 4547914"/>
              <a:gd name="connsiteX220" fmla="*/ 1413281 w 12192000"/>
              <a:gd name="connsiteY220" fmla="*/ 347761 h 4547914"/>
              <a:gd name="connsiteX221" fmla="*/ 1494404 w 12192000"/>
              <a:gd name="connsiteY221" fmla="*/ 332377 h 4547914"/>
              <a:gd name="connsiteX222" fmla="*/ 1626029 w 12192000"/>
              <a:gd name="connsiteY222" fmla="*/ 273883 h 4547914"/>
              <a:gd name="connsiteX223" fmla="*/ 1667354 w 12192000"/>
              <a:gd name="connsiteY223" fmla="*/ 265594 h 4547914"/>
              <a:gd name="connsiteX224" fmla="*/ 1674578 w 12192000"/>
              <a:gd name="connsiteY224" fmla="*/ 268967 h 4547914"/>
              <a:gd name="connsiteX225" fmla="*/ 1880316 w 12192000"/>
              <a:gd name="connsiteY225" fmla="*/ 233838 h 4547914"/>
              <a:gd name="connsiteX226" fmla="*/ 1917126 w 12192000"/>
              <a:gd name="connsiteY226" fmla="*/ 231781 h 4547914"/>
              <a:gd name="connsiteX227" fmla="*/ 1944692 w 12192000"/>
              <a:gd name="connsiteY227" fmla="*/ 233065 h 4547914"/>
              <a:gd name="connsiteX228" fmla="*/ 2010665 w 12192000"/>
              <a:gd name="connsiteY228" fmla="*/ 221364 h 4547914"/>
              <a:gd name="connsiteX229" fmla="*/ 2118270 w 12192000"/>
              <a:gd name="connsiteY229" fmla="*/ 195708 h 4547914"/>
              <a:gd name="connsiteX230" fmla="*/ 2141504 w 12192000"/>
              <a:gd name="connsiteY230" fmla="*/ 191655 h 4547914"/>
              <a:gd name="connsiteX231" fmla="*/ 2162752 w 12192000"/>
              <a:gd name="connsiteY231" fmla="*/ 193769 h 4547914"/>
              <a:gd name="connsiteX232" fmla="*/ 2168793 w 12192000"/>
              <a:gd name="connsiteY232" fmla="*/ 199138 h 4547914"/>
              <a:gd name="connsiteX233" fmla="*/ 2181778 w 12192000"/>
              <a:gd name="connsiteY233" fmla="*/ 197808 h 4547914"/>
              <a:gd name="connsiteX234" fmla="*/ 2185499 w 12192000"/>
              <a:gd name="connsiteY234" fmla="*/ 198625 h 4547914"/>
              <a:gd name="connsiteX235" fmla="*/ 2206566 w 12192000"/>
              <a:gd name="connsiteY235" fmla="*/ 202132 h 4547914"/>
              <a:gd name="connsiteX236" fmla="*/ 2244903 w 12192000"/>
              <a:gd name="connsiteY236" fmla="*/ 180560 h 4547914"/>
              <a:gd name="connsiteX237" fmla="*/ 2297531 w 12192000"/>
              <a:gd name="connsiteY237" fmla="*/ 177926 h 4547914"/>
              <a:gd name="connsiteX238" fmla="*/ 2488258 w 12192000"/>
              <a:gd name="connsiteY238" fmla="*/ 130705 h 4547914"/>
              <a:gd name="connsiteX239" fmla="*/ 2523236 w 12192000"/>
              <a:gd name="connsiteY239" fmla="*/ 147023 h 4547914"/>
              <a:gd name="connsiteX240" fmla="*/ 2603355 w 12192000"/>
              <a:gd name="connsiteY240" fmla="*/ 136080 h 4547914"/>
              <a:gd name="connsiteX241" fmla="*/ 2713319 w 12192000"/>
              <a:gd name="connsiteY241" fmla="*/ 76637 h 4547914"/>
              <a:gd name="connsiteX242" fmla="*/ 2860143 w 12192000"/>
              <a:gd name="connsiteY242" fmla="*/ 54562 h 4547914"/>
              <a:gd name="connsiteX243" fmla="*/ 2868320 w 12192000"/>
              <a:gd name="connsiteY243" fmla="*/ 43721 h 4547914"/>
              <a:gd name="connsiteX244" fmla="*/ 2880379 w 12192000"/>
              <a:gd name="connsiteY244" fmla="*/ 36328 h 4547914"/>
              <a:gd name="connsiteX245" fmla="*/ 2882710 w 12192000"/>
              <a:gd name="connsiteY245" fmla="*/ 36866 h 4547914"/>
              <a:gd name="connsiteX246" fmla="*/ 2899268 w 12192000"/>
              <a:gd name="connsiteY246" fmla="*/ 32561 h 4547914"/>
              <a:gd name="connsiteX247" fmla="*/ 2901185 w 12192000"/>
              <a:gd name="connsiteY247" fmla="*/ 28732 h 4547914"/>
              <a:gd name="connsiteX248" fmla="*/ 2912009 w 12192000"/>
              <a:gd name="connsiteY248" fmla="*/ 24873 h 4547914"/>
              <a:gd name="connsiteX249" fmla="*/ 2931895 w 12192000"/>
              <a:gd name="connsiteY249" fmla="*/ 14835 h 4547914"/>
              <a:gd name="connsiteX250" fmla="*/ 2936965 w 12192000"/>
              <a:gd name="connsiteY250" fmla="*/ 15241 h 4547914"/>
              <a:gd name="connsiteX251" fmla="*/ 2969058 w 12192000"/>
              <a:gd name="connsiteY251" fmla="*/ 3658 h 4547914"/>
              <a:gd name="connsiteX252" fmla="*/ 2970141 w 12192000"/>
              <a:gd name="connsiteY252" fmla="*/ 4583 h 4547914"/>
              <a:gd name="connsiteX253" fmla="*/ 2981985 w 12192000"/>
              <a:gd name="connsiteY253" fmla="*/ 6059 h 4547914"/>
              <a:gd name="connsiteX254" fmla="*/ 3003160 w 12192000"/>
              <a:gd name="connsiteY254" fmla="*/ 6403 h 4547914"/>
              <a:gd name="connsiteX255" fmla="*/ 3059919 w 12192000"/>
              <a:gd name="connsiteY255" fmla="*/ 20620 h 4547914"/>
              <a:gd name="connsiteX256" fmla="*/ 3093450 w 12192000"/>
              <a:gd name="connsiteY256" fmla="*/ 8665 h 4547914"/>
              <a:gd name="connsiteX257" fmla="*/ 3100564 w 12192000"/>
              <a:gd name="connsiteY257" fmla="*/ 6845 h 4547914"/>
              <a:gd name="connsiteX258" fmla="*/ 3100855 w 12192000"/>
              <a:gd name="connsiteY258" fmla="*/ 7052 h 4547914"/>
              <a:gd name="connsiteX259" fmla="*/ 3108660 w 12192000"/>
              <a:gd name="connsiteY259" fmla="*/ 5615 h 4547914"/>
              <a:gd name="connsiteX260" fmla="*/ 3113534 w 12192000"/>
              <a:gd name="connsiteY260" fmla="*/ 3530 h 4547914"/>
              <a:gd name="connsiteX261" fmla="*/ 3127332 w 12192000"/>
              <a:gd name="connsiteY261" fmla="*/ 0 h 4547914"/>
              <a:gd name="connsiteX0" fmla="*/ 3127332 w 12192000"/>
              <a:gd name="connsiteY0" fmla="*/ 0 h 4547914"/>
              <a:gd name="connsiteX1" fmla="*/ 3133085 w 12192000"/>
              <a:gd name="connsiteY1" fmla="*/ 393 h 4547914"/>
              <a:gd name="connsiteX2" fmla="*/ 3186709 w 12192000"/>
              <a:gd name="connsiteY2" fmla="*/ 21974 h 4547914"/>
              <a:gd name="connsiteX3" fmla="*/ 3287078 w 12192000"/>
              <a:gd name="connsiteY3" fmla="*/ 28076 h 4547914"/>
              <a:gd name="connsiteX4" fmla="*/ 3386448 w 12192000"/>
              <a:gd name="connsiteY4" fmla="*/ 30863 h 4547914"/>
              <a:gd name="connsiteX5" fmla="*/ 3422427 w 12192000"/>
              <a:gd name="connsiteY5" fmla="*/ 30293 h 4547914"/>
              <a:gd name="connsiteX6" fmla="*/ 3486559 w 12192000"/>
              <a:gd name="connsiteY6" fmla="*/ 36240 h 4547914"/>
              <a:gd name="connsiteX7" fmla="*/ 3515932 w 12192000"/>
              <a:gd name="connsiteY7" fmla="*/ 43280 h 4547914"/>
              <a:gd name="connsiteX8" fmla="*/ 3517220 w 12192000"/>
              <a:gd name="connsiteY8" fmla="*/ 42847 h 4547914"/>
              <a:gd name="connsiteX9" fmla="*/ 3519845 w 12192000"/>
              <a:gd name="connsiteY9" fmla="*/ 45877 h 4547914"/>
              <a:gd name="connsiteX10" fmla="*/ 3525279 w 12192000"/>
              <a:gd name="connsiteY10" fmla="*/ 47281 h 4547914"/>
              <a:gd name="connsiteX11" fmla="*/ 3540113 w 12192000"/>
              <a:gd name="connsiteY11" fmla="*/ 46377 h 4547914"/>
              <a:gd name="connsiteX12" fmla="*/ 3545692 w 12192000"/>
              <a:gd name="connsiteY12" fmla="*/ 45256 h 4547914"/>
              <a:gd name="connsiteX13" fmla="*/ 3553854 w 12192000"/>
              <a:gd name="connsiteY13" fmla="*/ 45277 h 4547914"/>
              <a:gd name="connsiteX14" fmla="*/ 3554058 w 12192000"/>
              <a:gd name="connsiteY14" fmla="*/ 45526 h 4547914"/>
              <a:gd name="connsiteX15" fmla="*/ 3561703 w 12192000"/>
              <a:gd name="connsiteY15" fmla="*/ 45061 h 4547914"/>
              <a:gd name="connsiteX16" fmla="*/ 3599112 w 12192000"/>
              <a:gd name="connsiteY16" fmla="*/ 39636 h 4547914"/>
              <a:gd name="connsiteX17" fmla="*/ 3648544 w 12192000"/>
              <a:gd name="connsiteY17" fmla="*/ 63351 h 4547914"/>
              <a:gd name="connsiteX18" fmla="*/ 3668987 w 12192000"/>
              <a:gd name="connsiteY18" fmla="*/ 67462 h 4547914"/>
              <a:gd name="connsiteX19" fmla="*/ 3679906 w 12192000"/>
              <a:gd name="connsiteY19" fmla="*/ 70986 h 4547914"/>
              <a:gd name="connsiteX20" fmla="*/ 3680583 w 12192000"/>
              <a:gd name="connsiteY20" fmla="*/ 72064 h 4547914"/>
              <a:gd name="connsiteX21" fmla="*/ 3716448 w 12192000"/>
              <a:gd name="connsiteY21" fmla="*/ 66738 h 4547914"/>
              <a:gd name="connsiteX22" fmla="*/ 3721210 w 12192000"/>
              <a:gd name="connsiteY22" fmla="*/ 68033 h 4547914"/>
              <a:gd name="connsiteX23" fmla="*/ 3744585 w 12192000"/>
              <a:gd name="connsiteY23" fmla="*/ 62000 h 4547914"/>
              <a:gd name="connsiteX24" fmla="*/ 3756664 w 12192000"/>
              <a:gd name="connsiteY24" fmla="*/ 60251 h 4547914"/>
              <a:gd name="connsiteX25" fmla="*/ 3760076 w 12192000"/>
              <a:gd name="connsiteY25" fmla="*/ 56938 h 4547914"/>
              <a:gd name="connsiteX26" fmla="*/ 3777900 w 12192000"/>
              <a:gd name="connsiteY26" fmla="*/ 55785 h 4547914"/>
              <a:gd name="connsiteX27" fmla="*/ 3779950 w 12192000"/>
              <a:gd name="connsiteY27" fmla="*/ 56716 h 4547914"/>
              <a:gd name="connsiteX28" fmla="*/ 3794650 w 12192000"/>
              <a:gd name="connsiteY28" fmla="*/ 51811 h 4547914"/>
              <a:gd name="connsiteX29" fmla="*/ 3806969 w 12192000"/>
              <a:gd name="connsiteY29" fmla="*/ 42923 h 4547914"/>
              <a:gd name="connsiteX30" fmla="*/ 3958577 w 12192000"/>
              <a:gd name="connsiteY30" fmla="*/ 48077 h 4547914"/>
              <a:gd name="connsiteX31" fmla="*/ 4089430 w 12192000"/>
              <a:gd name="connsiteY31" fmla="*/ 10971 h 4547914"/>
              <a:gd name="connsiteX32" fmla="*/ 4171715 w 12192000"/>
              <a:gd name="connsiteY32" fmla="*/ 14837 h 4547914"/>
              <a:gd name="connsiteX33" fmla="*/ 4199128 w 12192000"/>
              <a:gd name="connsiteY33" fmla="*/ 36665 h 4547914"/>
              <a:gd name="connsiteX34" fmla="*/ 4403546 w 12192000"/>
              <a:gd name="connsiteY34" fmla="*/ 25654 h 4547914"/>
              <a:gd name="connsiteX35" fmla="*/ 4455762 w 12192000"/>
              <a:gd name="connsiteY35" fmla="*/ 32542 h 4547914"/>
              <a:gd name="connsiteX36" fmla="*/ 4501720 w 12192000"/>
              <a:gd name="connsiteY36" fmla="*/ 18795 h 4547914"/>
              <a:gd name="connsiteX37" fmla="*/ 4520780 w 12192000"/>
              <a:gd name="connsiteY37" fmla="*/ 25908 h 4547914"/>
              <a:gd name="connsiteX38" fmla="*/ 4524071 w 12192000"/>
              <a:gd name="connsiteY38" fmla="*/ 27353 h 4547914"/>
              <a:gd name="connsiteX39" fmla="*/ 4537225 w 12192000"/>
              <a:gd name="connsiteY39" fmla="*/ 28400 h 4547914"/>
              <a:gd name="connsiteX40" fmla="*/ 4540932 w 12192000"/>
              <a:gd name="connsiteY40" fmla="*/ 34609 h 4547914"/>
              <a:gd name="connsiteX41" fmla="*/ 4560732 w 12192000"/>
              <a:gd name="connsiteY41" fmla="*/ 40424 h 4547914"/>
              <a:gd name="connsiteX42" fmla="*/ 4584946 w 12192000"/>
              <a:gd name="connsiteY42" fmla="*/ 40704 h 4547914"/>
              <a:gd name="connsiteX43" fmla="*/ 4670972 w 12192000"/>
              <a:gd name="connsiteY43" fmla="*/ 42345 h 4547914"/>
              <a:gd name="connsiteX44" fmla="*/ 4685002 w 12192000"/>
              <a:gd name="connsiteY44" fmla="*/ 38991 h 4547914"/>
              <a:gd name="connsiteX45" fmla="*/ 4730794 w 12192000"/>
              <a:gd name="connsiteY45" fmla="*/ 44584 h 4547914"/>
              <a:gd name="connsiteX46" fmla="*/ 4771603 w 12192000"/>
              <a:gd name="connsiteY46" fmla="*/ 45842 h 4547914"/>
              <a:gd name="connsiteX47" fmla="*/ 4798044 w 12192000"/>
              <a:gd name="connsiteY47" fmla="*/ 43174 h 4547914"/>
              <a:gd name="connsiteX48" fmla="*/ 4804975 w 12192000"/>
              <a:gd name="connsiteY48" fmla="*/ 45385 h 4547914"/>
              <a:gd name="connsiteX49" fmla="*/ 4831600 w 12192000"/>
              <a:gd name="connsiteY49" fmla="*/ 46811 h 4547914"/>
              <a:gd name="connsiteX50" fmla="*/ 4845162 w 12192000"/>
              <a:gd name="connsiteY50" fmla="*/ 43534 h 4547914"/>
              <a:gd name="connsiteX51" fmla="*/ 4858548 w 12192000"/>
              <a:gd name="connsiteY51" fmla="*/ 51080 h 4547914"/>
              <a:gd name="connsiteX52" fmla="*/ 4861820 w 12192000"/>
              <a:gd name="connsiteY52" fmla="*/ 56610 h 4547914"/>
              <a:gd name="connsiteX53" fmla="*/ 4880767 w 12192000"/>
              <a:gd name="connsiteY53" fmla="*/ 54127 h 4547914"/>
              <a:gd name="connsiteX54" fmla="*/ 4896300 w 12192000"/>
              <a:gd name="connsiteY54" fmla="*/ 59531 h 4547914"/>
              <a:gd name="connsiteX55" fmla="*/ 4909841 w 12192000"/>
              <a:gd name="connsiteY55" fmla="*/ 55998 h 4547914"/>
              <a:gd name="connsiteX56" fmla="*/ 4915461 w 12192000"/>
              <a:gd name="connsiteY56" fmla="*/ 56794 h 4547914"/>
              <a:gd name="connsiteX57" fmla="*/ 4929430 w 12192000"/>
              <a:gd name="connsiteY57" fmla="*/ 59468 h 4547914"/>
              <a:gd name="connsiteX58" fmla="*/ 4953531 w 12192000"/>
              <a:gd name="connsiteY58" fmla="*/ 65410 h 4547914"/>
              <a:gd name="connsiteX59" fmla="*/ 4961050 w 12192000"/>
              <a:gd name="connsiteY59" fmla="*/ 66237 h 4547914"/>
              <a:gd name="connsiteX60" fmla="*/ 4977419 w 12192000"/>
              <a:gd name="connsiteY60" fmla="*/ 75324 h 4547914"/>
              <a:gd name="connsiteX61" fmla="*/ 5009106 w 12192000"/>
              <a:gd name="connsiteY61" fmla="*/ 83094 h 4547914"/>
              <a:gd name="connsiteX62" fmla="*/ 5064895 w 12192000"/>
              <a:gd name="connsiteY62" fmla="*/ 110208 h 4547914"/>
              <a:gd name="connsiteX63" fmla="*/ 5097688 w 12192000"/>
              <a:gd name="connsiteY63" fmla="*/ 123146 h 4547914"/>
              <a:gd name="connsiteX64" fmla="*/ 5119875 w 12192000"/>
              <a:gd name="connsiteY64" fmla="*/ 135071 h 4547914"/>
              <a:gd name="connsiteX65" fmla="*/ 5185360 w 12192000"/>
              <a:gd name="connsiteY65" fmla="*/ 151913 h 4547914"/>
              <a:gd name="connsiteX66" fmla="*/ 5297679 w 12192000"/>
              <a:gd name="connsiteY66" fmla="*/ 174179 h 4547914"/>
              <a:gd name="connsiteX67" fmla="*/ 5320681 w 12192000"/>
              <a:gd name="connsiteY67" fmla="*/ 180162 h 4547914"/>
              <a:gd name="connsiteX68" fmla="*/ 5336842 w 12192000"/>
              <a:gd name="connsiteY68" fmla="*/ 190246 h 4547914"/>
              <a:gd name="connsiteX69" fmla="*/ 5337444 w 12192000"/>
              <a:gd name="connsiteY69" fmla="*/ 196891 h 4547914"/>
              <a:gd name="connsiteX70" fmla="*/ 5349516 w 12192000"/>
              <a:gd name="connsiteY70" fmla="*/ 200975 h 4547914"/>
              <a:gd name="connsiteX71" fmla="*/ 5351972 w 12192000"/>
              <a:gd name="connsiteY71" fmla="*/ 203093 h 4547914"/>
              <a:gd name="connsiteX72" fmla="*/ 5366814 w 12192000"/>
              <a:gd name="connsiteY72" fmla="*/ 214209 h 4547914"/>
              <a:gd name="connsiteX73" fmla="*/ 5417244 w 12192000"/>
              <a:gd name="connsiteY73" fmla="*/ 212297 h 4547914"/>
              <a:gd name="connsiteX74" fmla="*/ 5463870 w 12192000"/>
              <a:gd name="connsiteY74" fmla="*/ 231038 h 4547914"/>
              <a:gd name="connsiteX75" fmla="*/ 5664412 w 12192000"/>
              <a:gd name="connsiteY75" fmla="*/ 269118 h 4547914"/>
              <a:gd name="connsiteX76" fmla="*/ 5680257 w 12192000"/>
              <a:gd name="connsiteY76" fmla="*/ 295883 h 4547914"/>
              <a:gd name="connsiteX77" fmla="*/ 5757046 w 12192000"/>
              <a:gd name="connsiteY77" fmla="*/ 318923 h 4547914"/>
              <a:gd name="connsiteX78" fmla="*/ 5899668 w 12192000"/>
              <a:gd name="connsiteY78" fmla="*/ 315366 h 4547914"/>
              <a:gd name="connsiteX79" fmla="*/ 6042086 w 12192000"/>
              <a:gd name="connsiteY79" fmla="*/ 355988 h 4547914"/>
              <a:gd name="connsiteX80" fmla="*/ 6058069 w 12192000"/>
              <a:gd name="connsiteY80" fmla="*/ 350640 h 4547914"/>
              <a:gd name="connsiteX81" fmla="*/ 6074444 w 12192000"/>
              <a:gd name="connsiteY81" fmla="*/ 349558 h 4547914"/>
              <a:gd name="connsiteX82" fmla="*/ 6075959 w 12192000"/>
              <a:gd name="connsiteY82" fmla="*/ 350905 h 4547914"/>
              <a:gd name="connsiteX83" fmla="*/ 6093540 w 12192000"/>
              <a:gd name="connsiteY83" fmla="*/ 354046 h 4547914"/>
              <a:gd name="connsiteX84" fmla="*/ 6098369 w 12192000"/>
              <a:gd name="connsiteY84" fmla="*/ 351775 h 4547914"/>
              <a:gd name="connsiteX85" fmla="*/ 6110738 w 12192000"/>
              <a:gd name="connsiteY85" fmla="*/ 353003 h 4547914"/>
              <a:gd name="connsiteX86" fmla="*/ 6135933 w 12192000"/>
              <a:gd name="connsiteY86" fmla="*/ 352922 h 4547914"/>
              <a:gd name="connsiteX87" fmla="*/ 6139871 w 12192000"/>
              <a:gd name="connsiteY87" fmla="*/ 355250 h 4547914"/>
              <a:gd name="connsiteX88" fmla="*/ 6176662 w 12192000"/>
              <a:gd name="connsiteY88" fmla="*/ 358778 h 4547914"/>
              <a:gd name="connsiteX89" fmla="*/ 6176801 w 12192000"/>
              <a:gd name="connsiteY89" fmla="*/ 359940 h 4547914"/>
              <a:gd name="connsiteX90" fmla="*/ 6185563 w 12192000"/>
              <a:gd name="connsiteY90" fmla="*/ 365795 h 4547914"/>
              <a:gd name="connsiteX91" fmla="*/ 6203148 w 12192000"/>
              <a:gd name="connsiteY91" fmla="*/ 374448 h 4547914"/>
              <a:gd name="connsiteX92" fmla="*/ 6239136 w 12192000"/>
              <a:gd name="connsiteY92" fmla="*/ 408168 h 4547914"/>
              <a:gd name="connsiteX93" fmla="*/ 6277452 w 12192000"/>
              <a:gd name="connsiteY93" fmla="*/ 411970 h 4547914"/>
              <a:gd name="connsiteX94" fmla="*/ 6284979 w 12192000"/>
              <a:gd name="connsiteY94" fmla="*/ 413344 h 4547914"/>
              <a:gd name="connsiteX95" fmla="*/ 6285055 w 12192000"/>
              <a:gd name="connsiteY95" fmla="*/ 413623 h 4547914"/>
              <a:gd name="connsiteX96" fmla="*/ 6292844 w 12192000"/>
              <a:gd name="connsiteY96" fmla="*/ 415573 h 4547914"/>
              <a:gd name="connsiteX97" fmla="*/ 6298705 w 12192000"/>
              <a:gd name="connsiteY97" fmla="*/ 415849 h 4547914"/>
              <a:gd name="connsiteX98" fmla="*/ 6313308 w 12192000"/>
              <a:gd name="connsiteY98" fmla="*/ 418514 h 4547914"/>
              <a:gd name="connsiteX99" fmla="*/ 6317834 w 12192000"/>
              <a:gd name="connsiteY99" fmla="*/ 421103 h 4547914"/>
              <a:gd name="connsiteX100" fmla="*/ 6318907 w 12192000"/>
              <a:gd name="connsiteY100" fmla="*/ 424540 h 4547914"/>
              <a:gd name="connsiteX101" fmla="*/ 6320341 w 12192000"/>
              <a:gd name="connsiteY101" fmla="*/ 424442 h 4547914"/>
              <a:gd name="connsiteX102" fmla="*/ 6345071 w 12192000"/>
              <a:gd name="connsiteY102" fmla="*/ 437925 h 4547914"/>
              <a:gd name="connsiteX103" fmla="*/ 6403531 w 12192000"/>
              <a:gd name="connsiteY103" fmla="*/ 458610 h 4547914"/>
              <a:gd name="connsiteX104" fmla="*/ 6438176 w 12192000"/>
              <a:gd name="connsiteY104" fmla="*/ 466584 h 4547914"/>
              <a:gd name="connsiteX105" fmla="*/ 6531805 w 12192000"/>
              <a:gd name="connsiteY105" fmla="*/ 492660 h 4547914"/>
              <a:gd name="connsiteX106" fmla="*/ 6624812 w 12192000"/>
              <a:gd name="connsiteY106" fmla="*/ 522053 h 4547914"/>
              <a:gd name="connsiteX107" fmla="*/ 6665821 w 12192000"/>
              <a:gd name="connsiteY107" fmla="*/ 554780 h 4547914"/>
              <a:gd name="connsiteX108" fmla="*/ 6671133 w 12192000"/>
              <a:gd name="connsiteY108" fmla="*/ 556507 h 4547914"/>
              <a:gd name="connsiteX109" fmla="*/ 6685990 w 12192000"/>
              <a:gd name="connsiteY109" fmla="*/ 556489 h 4547914"/>
              <a:gd name="connsiteX110" fmla="*/ 6691636 w 12192000"/>
              <a:gd name="connsiteY110" fmla="*/ 555702 h 4547914"/>
              <a:gd name="connsiteX111" fmla="*/ 6699772 w 12192000"/>
              <a:gd name="connsiteY111" fmla="*/ 556210 h 4547914"/>
              <a:gd name="connsiteX112" fmla="*/ 6699955 w 12192000"/>
              <a:gd name="connsiteY112" fmla="*/ 556471 h 4547914"/>
              <a:gd name="connsiteX113" fmla="*/ 6707613 w 12192000"/>
              <a:gd name="connsiteY113" fmla="*/ 556462 h 4547914"/>
              <a:gd name="connsiteX114" fmla="*/ 6745320 w 12192000"/>
              <a:gd name="connsiteY114" fmla="*/ 553275 h 4547914"/>
              <a:gd name="connsiteX115" fmla="*/ 6792811 w 12192000"/>
              <a:gd name="connsiteY115" fmla="*/ 579903 h 4547914"/>
              <a:gd name="connsiteX116" fmla="*/ 6812882 w 12192000"/>
              <a:gd name="connsiteY116" fmla="*/ 585228 h 4547914"/>
              <a:gd name="connsiteX117" fmla="*/ 6823500 w 12192000"/>
              <a:gd name="connsiteY117" fmla="*/ 589398 h 4547914"/>
              <a:gd name="connsiteX118" fmla="*/ 6824098 w 12192000"/>
              <a:gd name="connsiteY118" fmla="*/ 590514 h 4547914"/>
              <a:gd name="connsiteX119" fmla="*/ 6860252 w 12192000"/>
              <a:gd name="connsiteY119" fmla="*/ 587335 h 4547914"/>
              <a:gd name="connsiteX120" fmla="*/ 6864904 w 12192000"/>
              <a:gd name="connsiteY120" fmla="*/ 588912 h 4547914"/>
              <a:gd name="connsiteX121" fmla="*/ 6888662 w 12192000"/>
              <a:gd name="connsiteY121" fmla="*/ 584282 h 4547914"/>
              <a:gd name="connsiteX122" fmla="*/ 6900835 w 12192000"/>
              <a:gd name="connsiteY122" fmla="*/ 583254 h 4547914"/>
              <a:gd name="connsiteX123" fmla="*/ 6904484 w 12192000"/>
              <a:gd name="connsiteY123" fmla="*/ 580150 h 4547914"/>
              <a:gd name="connsiteX124" fmla="*/ 6922346 w 12192000"/>
              <a:gd name="connsiteY124" fmla="*/ 580062 h 4547914"/>
              <a:gd name="connsiteX125" fmla="*/ 6924318 w 12192000"/>
              <a:gd name="connsiteY125" fmla="*/ 581112 h 4547914"/>
              <a:gd name="connsiteX126" fmla="*/ 6939344 w 12192000"/>
              <a:gd name="connsiteY126" fmla="*/ 577092 h 4547914"/>
              <a:gd name="connsiteX127" fmla="*/ 6952296 w 12192000"/>
              <a:gd name="connsiteY127" fmla="*/ 568950 h 4547914"/>
              <a:gd name="connsiteX128" fmla="*/ 7103052 w 12192000"/>
              <a:gd name="connsiteY128" fmla="*/ 583137 h 4547914"/>
              <a:gd name="connsiteX129" fmla="*/ 7236304 w 12192000"/>
              <a:gd name="connsiteY129" fmla="*/ 553886 h 4547914"/>
              <a:gd name="connsiteX130" fmla="*/ 7318047 w 12192000"/>
              <a:gd name="connsiteY130" fmla="*/ 562652 h 4547914"/>
              <a:gd name="connsiteX131" fmla="*/ 7343733 w 12192000"/>
              <a:gd name="connsiteY131" fmla="*/ 586084 h 4547914"/>
              <a:gd name="connsiteX132" fmla="*/ 7548358 w 12192000"/>
              <a:gd name="connsiteY132" fmla="*/ 587278 h 4547914"/>
              <a:gd name="connsiteX133" fmla="*/ 7599893 w 12192000"/>
              <a:gd name="connsiteY133" fmla="*/ 597269 h 4547914"/>
              <a:gd name="connsiteX134" fmla="*/ 7646750 w 12192000"/>
              <a:gd name="connsiteY134" fmla="*/ 586283 h 4547914"/>
              <a:gd name="connsiteX135" fmla="*/ 7665217 w 12192000"/>
              <a:gd name="connsiteY135" fmla="*/ 594522 h 4547914"/>
              <a:gd name="connsiteX136" fmla="*/ 7668385 w 12192000"/>
              <a:gd name="connsiteY136" fmla="*/ 596159 h 4547914"/>
              <a:gd name="connsiteX137" fmla="*/ 7681420 w 12192000"/>
              <a:gd name="connsiteY137" fmla="*/ 597991 h 4547914"/>
              <a:gd name="connsiteX138" fmla="*/ 7684651 w 12192000"/>
              <a:gd name="connsiteY138" fmla="*/ 604410 h 4547914"/>
              <a:gd name="connsiteX139" fmla="*/ 7843050 w 12192000"/>
              <a:gd name="connsiteY139" fmla="*/ 614711 h 4547914"/>
              <a:gd name="connsiteX140" fmla="*/ 7911637 w 12192000"/>
              <a:gd name="connsiteY140" fmla="*/ 619429 h 4547914"/>
              <a:gd name="connsiteX141" fmla="*/ 7937365 w 12192000"/>
              <a:gd name="connsiteY141" fmla="*/ 627138 h 4547914"/>
              <a:gd name="connsiteX142" fmla="*/ 8037057 w 12192000"/>
              <a:gd name="connsiteY142" fmla="*/ 650485 h 4547914"/>
              <a:gd name="connsiteX143" fmla="*/ 8122868 w 12192000"/>
              <a:gd name="connsiteY143" fmla="*/ 664767 h 4547914"/>
              <a:gd name="connsiteX144" fmla="*/ 8186750 w 12192000"/>
              <a:gd name="connsiteY144" fmla="*/ 649905 h 4547914"/>
              <a:gd name="connsiteX145" fmla="*/ 8192054 w 12192000"/>
              <a:gd name="connsiteY145" fmla="*/ 654747 h 4547914"/>
              <a:gd name="connsiteX146" fmla="*/ 8235470 w 12192000"/>
              <a:gd name="connsiteY146" fmla="*/ 656811 h 4547914"/>
              <a:gd name="connsiteX147" fmla="*/ 8388968 w 12192000"/>
              <a:gd name="connsiteY147" fmla="*/ 633562 h 4547914"/>
              <a:gd name="connsiteX148" fmla="*/ 8473770 w 12192000"/>
              <a:gd name="connsiteY148" fmla="*/ 638438 h 4547914"/>
              <a:gd name="connsiteX149" fmla="*/ 8503642 w 12192000"/>
              <a:gd name="connsiteY149" fmla="*/ 645084 h 4547914"/>
              <a:gd name="connsiteX150" fmla="*/ 8553701 w 12192000"/>
              <a:gd name="connsiteY150" fmla="*/ 655915 h 4547914"/>
              <a:gd name="connsiteX151" fmla="*/ 8590556 w 12192000"/>
              <a:gd name="connsiteY151" fmla="*/ 676112 h 4547914"/>
              <a:gd name="connsiteX152" fmla="*/ 8632638 w 12192000"/>
              <a:gd name="connsiteY152" fmla="*/ 680372 h 4547914"/>
              <a:gd name="connsiteX153" fmla="*/ 8643140 w 12192000"/>
              <a:gd name="connsiteY153" fmla="*/ 665707 h 4547914"/>
              <a:gd name="connsiteX154" fmla="*/ 8687917 w 12192000"/>
              <a:gd name="connsiteY154" fmla="*/ 675343 h 4547914"/>
              <a:gd name="connsiteX155" fmla="*/ 8755765 w 12192000"/>
              <a:gd name="connsiteY155" fmla="*/ 691678 h 4547914"/>
              <a:gd name="connsiteX156" fmla="*/ 8795085 w 12192000"/>
              <a:gd name="connsiteY156" fmla="*/ 697058 h 4547914"/>
              <a:gd name="connsiteX157" fmla="*/ 8902279 w 12192000"/>
              <a:gd name="connsiteY157" fmla="*/ 716141 h 4547914"/>
              <a:gd name="connsiteX158" fmla="*/ 9009490 w 12192000"/>
              <a:gd name="connsiteY158" fmla="*/ 738600 h 4547914"/>
              <a:gd name="connsiteX159" fmla="*/ 9072120 w 12192000"/>
              <a:gd name="connsiteY159" fmla="*/ 770795 h 4547914"/>
              <a:gd name="connsiteX160" fmla="*/ 9160343 w 12192000"/>
              <a:gd name="connsiteY160" fmla="*/ 787216 h 4547914"/>
              <a:gd name="connsiteX161" fmla="*/ 9174981 w 12192000"/>
              <a:gd name="connsiteY161" fmla="*/ 792732 h 4547914"/>
              <a:gd name="connsiteX162" fmla="*/ 9278987 w 12192000"/>
              <a:gd name="connsiteY162" fmla="*/ 818101 h 4547914"/>
              <a:gd name="connsiteX163" fmla="*/ 9400617 w 12192000"/>
              <a:gd name="connsiteY163" fmla="*/ 821987 h 4547914"/>
              <a:gd name="connsiteX164" fmla="*/ 9552261 w 12192000"/>
              <a:gd name="connsiteY164" fmla="*/ 893301 h 4547914"/>
              <a:gd name="connsiteX165" fmla="*/ 9822258 w 12192000"/>
              <a:gd name="connsiteY165" fmla="*/ 1002324 h 4547914"/>
              <a:gd name="connsiteX166" fmla="*/ 10113244 w 12192000"/>
              <a:gd name="connsiteY166" fmla="*/ 1044980 h 4547914"/>
              <a:gd name="connsiteX167" fmla="*/ 10189871 w 12192000"/>
              <a:gd name="connsiteY167" fmla="*/ 1037861 h 4547914"/>
              <a:gd name="connsiteX168" fmla="*/ 10414253 w 12192000"/>
              <a:gd name="connsiteY168" fmla="*/ 1023845 h 4547914"/>
              <a:gd name="connsiteX169" fmla="*/ 10642574 w 12192000"/>
              <a:gd name="connsiteY169" fmla="*/ 951338 h 4547914"/>
              <a:gd name="connsiteX170" fmla="*/ 10786007 w 12192000"/>
              <a:gd name="connsiteY170" fmla="*/ 939394 h 4547914"/>
              <a:gd name="connsiteX171" fmla="*/ 10854151 w 12192000"/>
              <a:gd name="connsiteY171" fmla="*/ 920634 h 4547914"/>
              <a:gd name="connsiteX172" fmla="*/ 10901354 w 12192000"/>
              <a:gd name="connsiteY172" fmla="*/ 919737 h 4547914"/>
              <a:gd name="connsiteX173" fmla="*/ 10929658 w 12192000"/>
              <a:gd name="connsiteY173" fmla="*/ 917554 h 4547914"/>
              <a:gd name="connsiteX174" fmla="*/ 10978685 w 12192000"/>
              <a:gd name="connsiteY174" fmla="*/ 886324 h 4547914"/>
              <a:gd name="connsiteX175" fmla="*/ 11163594 w 12192000"/>
              <a:gd name="connsiteY175" fmla="*/ 876561 h 4547914"/>
              <a:gd name="connsiteX176" fmla="*/ 11340142 w 12192000"/>
              <a:gd name="connsiteY176" fmla="*/ 908065 h 4547914"/>
              <a:gd name="connsiteX177" fmla="*/ 11603318 w 12192000"/>
              <a:gd name="connsiteY177" fmla="*/ 818596 h 4547914"/>
              <a:gd name="connsiteX178" fmla="*/ 11630282 w 12192000"/>
              <a:gd name="connsiteY178" fmla="*/ 811576 h 4547914"/>
              <a:gd name="connsiteX179" fmla="*/ 11776458 w 12192000"/>
              <a:gd name="connsiteY179" fmla="*/ 776804 h 4547914"/>
              <a:gd name="connsiteX180" fmla="*/ 12105816 w 12192000"/>
              <a:gd name="connsiteY180" fmla="*/ 760705 h 4547914"/>
              <a:gd name="connsiteX181" fmla="*/ 12192000 w 12192000"/>
              <a:gd name="connsiteY181" fmla="*/ 696740 h 4547914"/>
              <a:gd name="connsiteX182" fmla="*/ 12192000 w 12192000"/>
              <a:gd name="connsiteY182" fmla="*/ 4547914 h 4547914"/>
              <a:gd name="connsiteX183" fmla="*/ 0 w 12192000"/>
              <a:gd name="connsiteY183" fmla="*/ 4547914 h 4547914"/>
              <a:gd name="connsiteX184" fmla="*/ 0 w 12192000"/>
              <a:gd name="connsiteY184" fmla="*/ 540952 h 4547914"/>
              <a:gd name="connsiteX185" fmla="*/ 3948 w 12192000"/>
              <a:gd name="connsiteY185" fmla="*/ 539910 h 4547914"/>
              <a:gd name="connsiteX186" fmla="*/ 79987 w 12192000"/>
              <a:gd name="connsiteY186" fmla="*/ 526438 h 4547914"/>
              <a:gd name="connsiteX187" fmla="*/ 173247 w 12192000"/>
              <a:gd name="connsiteY187" fmla="*/ 477963 h 4547914"/>
              <a:gd name="connsiteX188" fmla="*/ 206877 w 12192000"/>
              <a:gd name="connsiteY188" fmla="*/ 473422 h 4547914"/>
              <a:gd name="connsiteX189" fmla="*/ 205655 w 12192000"/>
              <a:gd name="connsiteY189" fmla="*/ 464845 h 4547914"/>
              <a:gd name="connsiteX190" fmla="*/ 218147 w 12192000"/>
              <a:gd name="connsiteY190" fmla="*/ 464214 h 4547914"/>
              <a:gd name="connsiteX191" fmla="*/ 246031 w 12192000"/>
              <a:gd name="connsiteY191" fmla="*/ 464005 h 4547914"/>
              <a:gd name="connsiteX192" fmla="*/ 329529 w 12192000"/>
              <a:gd name="connsiteY192" fmla="*/ 461625 h 4547914"/>
              <a:gd name="connsiteX193" fmla="*/ 352311 w 12192000"/>
              <a:gd name="connsiteY193" fmla="*/ 445177 h 4547914"/>
              <a:gd name="connsiteX194" fmla="*/ 373861 w 12192000"/>
              <a:gd name="connsiteY194" fmla="*/ 444919 h 4547914"/>
              <a:gd name="connsiteX195" fmla="*/ 498838 w 12192000"/>
              <a:gd name="connsiteY195" fmla="*/ 422873 h 4547914"/>
              <a:gd name="connsiteX196" fmla="*/ 516021 w 12192000"/>
              <a:gd name="connsiteY196" fmla="*/ 421224 h 4547914"/>
              <a:gd name="connsiteX197" fmla="*/ 525327 w 12192000"/>
              <a:gd name="connsiteY197" fmla="*/ 413834 h 4547914"/>
              <a:gd name="connsiteX198" fmla="*/ 558651 w 12192000"/>
              <a:gd name="connsiteY198" fmla="*/ 412364 h 4547914"/>
              <a:gd name="connsiteX199" fmla="*/ 560193 w 12192000"/>
              <a:gd name="connsiteY199" fmla="*/ 408156 h 4547914"/>
              <a:gd name="connsiteX200" fmla="*/ 669729 w 12192000"/>
              <a:gd name="connsiteY200" fmla="*/ 372028 h 4547914"/>
              <a:gd name="connsiteX201" fmla="*/ 688496 w 12192000"/>
              <a:gd name="connsiteY201" fmla="*/ 366060 h 4547914"/>
              <a:gd name="connsiteX202" fmla="*/ 704711 w 12192000"/>
              <a:gd name="connsiteY202" fmla="*/ 367870 h 4547914"/>
              <a:gd name="connsiteX203" fmla="*/ 794485 w 12192000"/>
              <a:gd name="connsiteY203" fmla="*/ 362712 h 4547914"/>
              <a:gd name="connsiteX204" fmla="*/ 815839 w 12192000"/>
              <a:gd name="connsiteY204" fmla="*/ 365879 h 4547914"/>
              <a:gd name="connsiteX205" fmla="*/ 824819 w 12192000"/>
              <a:gd name="connsiteY205" fmla="*/ 372565 h 4547914"/>
              <a:gd name="connsiteX206" fmla="*/ 859579 w 12192000"/>
              <a:gd name="connsiteY206" fmla="*/ 359931 h 4547914"/>
              <a:gd name="connsiteX207" fmla="*/ 913213 w 12192000"/>
              <a:gd name="connsiteY207" fmla="*/ 351274 h 4547914"/>
              <a:gd name="connsiteX208" fmla="*/ 938704 w 12192000"/>
              <a:gd name="connsiteY208" fmla="*/ 345025 h 4547914"/>
              <a:gd name="connsiteX209" fmla="*/ 959272 w 12192000"/>
              <a:gd name="connsiteY209" fmla="*/ 348818 h 4547914"/>
              <a:gd name="connsiteX210" fmla="*/ 1076317 w 12192000"/>
              <a:gd name="connsiteY210" fmla="*/ 349780 h 4547914"/>
              <a:gd name="connsiteX211" fmla="*/ 1103231 w 12192000"/>
              <a:gd name="connsiteY211" fmla="*/ 355807 h 4547914"/>
              <a:gd name="connsiteX212" fmla="*/ 1115987 w 12192000"/>
              <a:gd name="connsiteY212" fmla="*/ 367821 h 4547914"/>
              <a:gd name="connsiteX213" fmla="*/ 1125983 w 12192000"/>
              <a:gd name="connsiteY213" fmla="*/ 363537 h 4547914"/>
              <a:gd name="connsiteX214" fmla="*/ 1196778 w 12192000"/>
              <a:gd name="connsiteY214" fmla="*/ 363110 h 4547914"/>
              <a:gd name="connsiteX215" fmla="*/ 1242961 w 12192000"/>
              <a:gd name="connsiteY215" fmla="*/ 361735 h 4547914"/>
              <a:gd name="connsiteX216" fmla="*/ 1245768 w 12192000"/>
              <a:gd name="connsiteY216" fmla="*/ 345241 h 4547914"/>
              <a:gd name="connsiteX217" fmla="*/ 1286892 w 12192000"/>
              <a:gd name="connsiteY217" fmla="*/ 339365 h 4547914"/>
              <a:gd name="connsiteX218" fmla="*/ 1330717 w 12192000"/>
              <a:gd name="connsiteY218" fmla="*/ 349953 h 4547914"/>
              <a:gd name="connsiteX219" fmla="*/ 1382372 w 12192000"/>
              <a:gd name="connsiteY219" fmla="*/ 348469 h 4547914"/>
              <a:gd name="connsiteX220" fmla="*/ 1413281 w 12192000"/>
              <a:gd name="connsiteY220" fmla="*/ 347761 h 4547914"/>
              <a:gd name="connsiteX221" fmla="*/ 1494404 w 12192000"/>
              <a:gd name="connsiteY221" fmla="*/ 332377 h 4547914"/>
              <a:gd name="connsiteX222" fmla="*/ 1626029 w 12192000"/>
              <a:gd name="connsiteY222" fmla="*/ 273883 h 4547914"/>
              <a:gd name="connsiteX223" fmla="*/ 1667354 w 12192000"/>
              <a:gd name="connsiteY223" fmla="*/ 265594 h 4547914"/>
              <a:gd name="connsiteX224" fmla="*/ 1674578 w 12192000"/>
              <a:gd name="connsiteY224" fmla="*/ 268967 h 4547914"/>
              <a:gd name="connsiteX225" fmla="*/ 1880316 w 12192000"/>
              <a:gd name="connsiteY225" fmla="*/ 233838 h 4547914"/>
              <a:gd name="connsiteX226" fmla="*/ 1917126 w 12192000"/>
              <a:gd name="connsiteY226" fmla="*/ 231781 h 4547914"/>
              <a:gd name="connsiteX227" fmla="*/ 1944692 w 12192000"/>
              <a:gd name="connsiteY227" fmla="*/ 233065 h 4547914"/>
              <a:gd name="connsiteX228" fmla="*/ 2010665 w 12192000"/>
              <a:gd name="connsiteY228" fmla="*/ 221364 h 4547914"/>
              <a:gd name="connsiteX229" fmla="*/ 2118270 w 12192000"/>
              <a:gd name="connsiteY229" fmla="*/ 195708 h 4547914"/>
              <a:gd name="connsiteX230" fmla="*/ 2141504 w 12192000"/>
              <a:gd name="connsiteY230" fmla="*/ 191655 h 4547914"/>
              <a:gd name="connsiteX231" fmla="*/ 2162752 w 12192000"/>
              <a:gd name="connsiteY231" fmla="*/ 193769 h 4547914"/>
              <a:gd name="connsiteX232" fmla="*/ 2168793 w 12192000"/>
              <a:gd name="connsiteY232" fmla="*/ 199138 h 4547914"/>
              <a:gd name="connsiteX233" fmla="*/ 2181778 w 12192000"/>
              <a:gd name="connsiteY233" fmla="*/ 197808 h 4547914"/>
              <a:gd name="connsiteX234" fmla="*/ 2185499 w 12192000"/>
              <a:gd name="connsiteY234" fmla="*/ 198625 h 4547914"/>
              <a:gd name="connsiteX235" fmla="*/ 2206566 w 12192000"/>
              <a:gd name="connsiteY235" fmla="*/ 202132 h 4547914"/>
              <a:gd name="connsiteX236" fmla="*/ 2244903 w 12192000"/>
              <a:gd name="connsiteY236" fmla="*/ 180560 h 4547914"/>
              <a:gd name="connsiteX237" fmla="*/ 2297531 w 12192000"/>
              <a:gd name="connsiteY237" fmla="*/ 177926 h 4547914"/>
              <a:gd name="connsiteX238" fmla="*/ 2488258 w 12192000"/>
              <a:gd name="connsiteY238" fmla="*/ 130705 h 4547914"/>
              <a:gd name="connsiteX239" fmla="*/ 2523236 w 12192000"/>
              <a:gd name="connsiteY239" fmla="*/ 147023 h 4547914"/>
              <a:gd name="connsiteX240" fmla="*/ 2603355 w 12192000"/>
              <a:gd name="connsiteY240" fmla="*/ 136080 h 4547914"/>
              <a:gd name="connsiteX241" fmla="*/ 2713319 w 12192000"/>
              <a:gd name="connsiteY241" fmla="*/ 76637 h 4547914"/>
              <a:gd name="connsiteX242" fmla="*/ 2860143 w 12192000"/>
              <a:gd name="connsiteY242" fmla="*/ 54562 h 4547914"/>
              <a:gd name="connsiteX243" fmla="*/ 2868320 w 12192000"/>
              <a:gd name="connsiteY243" fmla="*/ 43721 h 4547914"/>
              <a:gd name="connsiteX244" fmla="*/ 2880379 w 12192000"/>
              <a:gd name="connsiteY244" fmla="*/ 36328 h 4547914"/>
              <a:gd name="connsiteX245" fmla="*/ 2882710 w 12192000"/>
              <a:gd name="connsiteY245" fmla="*/ 36866 h 4547914"/>
              <a:gd name="connsiteX246" fmla="*/ 2899268 w 12192000"/>
              <a:gd name="connsiteY246" fmla="*/ 32561 h 4547914"/>
              <a:gd name="connsiteX247" fmla="*/ 2901185 w 12192000"/>
              <a:gd name="connsiteY247" fmla="*/ 28732 h 4547914"/>
              <a:gd name="connsiteX248" fmla="*/ 2912009 w 12192000"/>
              <a:gd name="connsiteY248" fmla="*/ 24873 h 4547914"/>
              <a:gd name="connsiteX249" fmla="*/ 2931895 w 12192000"/>
              <a:gd name="connsiteY249" fmla="*/ 14835 h 4547914"/>
              <a:gd name="connsiteX250" fmla="*/ 2936965 w 12192000"/>
              <a:gd name="connsiteY250" fmla="*/ 15241 h 4547914"/>
              <a:gd name="connsiteX251" fmla="*/ 2969058 w 12192000"/>
              <a:gd name="connsiteY251" fmla="*/ 3658 h 4547914"/>
              <a:gd name="connsiteX252" fmla="*/ 2970141 w 12192000"/>
              <a:gd name="connsiteY252" fmla="*/ 4583 h 4547914"/>
              <a:gd name="connsiteX253" fmla="*/ 2981985 w 12192000"/>
              <a:gd name="connsiteY253" fmla="*/ 6059 h 4547914"/>
              <a:gd name="connsiteX254" fmla="*/ 3003160 w 12192000"/>
              <a:gd name="connsiteY254" fmla="*/ 6403 h 4547914"/>
              <a:gd name="connsiteX255" fmla="*/ 3059919 w 12192000"/>
              <a:gd name="connsiteY255" fmla="*/ 20620 h 4547914"/>
              <a:gd name="connsiteX256" fmla="*/ 3093450 w 12192000"/>
              <a:gd name="connsiteY256" fmla="*/ 8665 h 4547914"/>
              <a:gd name="connsiteX257" fmla="*/ 3100564 w 12192000"/>
              <a:gd name="connsiteY257" fmla="*/ 6845 h 4547914"/>
              <a:gd name="connsiteX258" fmla="*/ 3100855 w 12192000"/>
              <a:gd name="connsiteY258" fmla="*/ 7052 h 4547914"/>
              <a:gd name="connsiteX259" fmla="*/ 3108660 w 12192000"/>
              <a:gd name="connsiteY259" fmla="*/ 5615 h 4547914"/>
              <a:gd name="connsiteX260" fmla="*/ 3113534 w 12192000"/>
              <a:gd name="connsiteY260" fmla="*/ 3530 h 4547914"/>
              <a:gd name="connsiteX261" fmla="*/ 3127332 w 12192000"/>
              <a:gd name="connsiteY261" fmla="*/ 0 h 4547914"/>
              <a:gd name="connsiteX0" fmla="*/ 3113534 w 12192000"/>
              <a:gd name="connsiteY0" fmla="*/ 3137 h 4547521"/>
              <a:gd name="connsiteX1" fmla="*/ 3133085 w 12192000"/>
              <a:gd name="connsiteY1" fmla="*/ 0 h 4547521"/>
              <a:gd name="connsiteX2" fmla="*/ 3186709 w 12192000"/>
              <a:gd name="connsiteY2" fmla="*/ 21581 h 4547521"/>
              <a:gd name="connsiteX3" fmla="*/ 3287078 w 12192000"/>
              <a:gd name="connsiteY3" fmla="*/ 27683 h 4547521"/>
              <a:gd name="connsiteX4" fmla="*/ 3386448 w 12192000"/>
              <a:gd name="connsiteY4" fmla="*/ 30470 h 4547521"/>
              <a:gd name="connsiteX5" fmla="*/ 3422427 w 12192000"/>
              <a:gd name="connsiteY5" fmla="*/ 29900 h 4547521"/>
              <a:gd name="connsiteX6" fmla="*/ 3486559 w 12192000"/>
              <a:gd name="connsiteY6" fmla="*/ 35847 h 4547521"/>
              <a:gd name="connsiteX7" fmla="*/ 3515932 w 12192000"/>
              <a:gd name="connsiteY7" fmla="*/ 42887 h 4547521"/>
              <a:gd name="connsiteX8" fmla="*/ 3517220 w 12192000"/>
              <a:gd name="connsiteY8" fmla="*/ 42454 h 4547521"/>
              <a:gd name="connsiteX9" fmla="*/ 3519845 w 12192000"/>
              <a:gd name="connsiteY9" fmla="*/ 45484 h 4547521"/>
              <a:gd name="connsiteX10" fmla="*/ 3525279 w 12192000"/>
              <a:gd name="connsiteY10" fmla="*/ 46888 h 4547521"/>
              <a:gd name="connsiteX11" fmla="*/ 3540113 w 12192000"/>
              <a:gd name="connsiteY11" fmla="*/ 45984 h 4547521"/>
              <a:gd name="connsiteX12" fmla="*/ 3545692 w 12192000"/>
              <a:gd name="connsiteY12" fmla="*/ 44863 h 4547521"/>
              <a:gd name="connsiteX13" fmla="*/ 3553854 w 12192000"/>
              <a:gd name="connsiteY13" fmla="*/ 44884 h 4547521"/>
              <a:gd name="connsiteX14" fmla="*/ 3554058 w 12192000"/>
              <a:gd name="connsiteY14" fmla="*/ 45133 h 4547521"/>
              <a:gd name="connsiteX15" fmla="*/ 3561703 w 12192000"/>
              <a:gd name="connsiteY15" fmla="*/ 44668 h 4547521"/>
              <a:gd name="connsiteX16" fmla="*/ 3599112 w 12192000"/>
              <a:gd name="connsiteY16" fmla="*/ 39243 h 4547521"/>
              <a:gd name="connsiteX17" fmla="*/ 3648544 w 12192000"/>
              <a:gd name="connsiteY17" fmla="*/ 62958 h 4547521"/>
              <a:gd name="connsiteX18" fmla="*/ 3668987 w 12192000"/>
              <a:gd name="connsiteY18" fmla="*/ 67069 h 4547521"/>
              <a:gd name="connsiteX19" fmla="*/ 3679906 w 12192000"/>
              <a:gd name="connsiteY19" fmla="*/ 70593 h 4547521"/>
              <a:gd name="connsiteX20" fmla="*/ 3680583 w 12192000"/>
              <a:gd name="connsiteY20" fmla="*/ 71671 h 4547521"/>
              <a:gd name="connsiteX21" fmla="*/ 3716448 w 12192000"/>
              <a:gd name="connsiteY21" fmla="*/ 66345 h 4547521"/>
              <a:gd name="connsiteX22" fmla="*/ 3721210 w 12192000"/>
              <a:gd name="connsiteY22" fmla="*/ 67640 h 4547521"/>
              <a:gd name="connsiteX23" fmla="*/ 3744585 w 12192000"/>
              <a:gd name="connsiteY23" fmla="*/ 61607 h 4547521"/>
              <a:gd name="connsiteX24" fmla="*/ 3756664 w 12192000"/>
              <a:gd name="connsiteY24" fmla="*/ 59858 h 4547521"/>
              <a:gd name="connsiteX25" fmla="*/ 3760076 w 12192000"/>
              <a:gd name="connsiteY25" fmla="*/ 56545 h 4547521"/>
              <a:gd name="connsiteX26" fmla="*/ 3777900 w 12192000"/>
              <a:gd name="connsiteY26" fmla="*/ 55392 h 4547521"/>
              <a:gd name="connsiteX27" fmla="*/ 3779950 w 12192000"/>
              <a:gd name="connsiteY27" fmla="*/ 56323 h 4547521"/>
              <a:gd name="connsiteX28" fmla="*/ 3794650 w 12192000"/>
              <a:gd name="connsiteY28" fmla="*/ 51418 h 4547521"/>
              <a:gd name="connsiteX29" fmla="*/ 3806969 w 12192000"/>
              <a:gd name="connsiteY29" fmla="*/ 42530 h 4547521"/>
              <a:gd name="connsiteX30" fmla="*/ 3958577 w 12192000"/>
              <a:gd name="connsiteY30" fmla="*/ 47684 h 4547521"/>
              <a:gd name="connsiteX31" fmla="*/ 4089430 w 12192000"/>
              <a:gd name="connsiteY31" fmla="*/ 10578 h 4547521"/>
              <a:gd name="connsiteX32" fmla="*/ 4171715 w 12192000"/>
              <a:gd name="connsiteY32" fmla="*/ 14444 h 4547521"/>
              <a:gd name="connsiteX33" fmla="*/ 4199128 w 12192000"/>
              <a:gd name="connsiteY33" fmla="*/ 36272 h 4547521"/>
              <a:gd name="connsiteX34" fmla="*/ 4403546 w 12192000"/>
              <a:gd name="connsiteY34" fmla="*/ 25261 h 4547521"/>
              <a:gd name="connsiteX35" fmla="*/ 4455762 w 12192000"/>
              <a:gd name="connsiteY35" fmla="*/ 32149 h 4547521"/>
              <a:gd name="connsiteX36" fmla="*/ 4501720 w 12192000"/>
              <a:gd name="connsiteY36" fmla="*/ 18402 h 4547521"/>
              <a:gd name="connsiteX37" fmla="*/ 4520780 w 12192000"/>
              <a:gd name="connsiteY37" fmla="*/ 25515 h 4547521"/>
              <a:gd name="connsiteX38" fmla="*/ 4524071 w 12192000"/>
              <a:gd name="connsiteY38" fmla="*/ 26960 h 4547521"/>
              <a:gd name="connsiteX39" fmla="*/ 4537225 w 12192000"/>
              <a:gd name="connsiteY39" fmla="*/ 28007 h 4547521"/>
              <a:gd name="connsiteX40" fmla="*/ 4540932 w 12192000"/>
              <a:gd name="connsiteY40" fmla="*/ 34216 h 4547521"/>
              <a:gd name="connsiteX41" fmla="*/ 4560732 w 12192000"/>
              <a:gd name="connsiteY41" fmla="*/ 40031 h 4547521"/>
              <a:gd name="connsiteX42" fmla="*/ 4584946 w 12192000"/>
              <a:gd name="connsiteY42" fmla="*/ 40311 h 4547521"/>
              <a:gd name="connsiteX43" fmla="*/ 4670972 w 12192000"/>
              <a:gd name="connsiteY43" fmla="*/ 41952 h 4547521"/>
              <a:gd name="connsiteX44" fmla="*/ 4685002 w 12192000"/>
              <a:gd name="connsiteY44" fmla="*/ 38598 h 4547521"/>
              <a:gd name="connsiteX45" fmla="*/ 4730794 w 12192000"/>
              <a:gd name="connsiteY45" fmla="*/ 44191 h 4547521"/>
              <a:gd name="connsiteX46" fmla="*/ 4771603 w 12192000"/>
              <a:gd name="connsiteY46" fmla="*/ 45449 h 4547521"/>
              <a:gd name="connsiteX47" fmla="*/ 4798044 w 12192000"/>
              <a:gd name="connsiteY47" fmla="*/ 42781 h 4547521"/>
              <a:gd name="connsiteX48" fmla="*/ 4804975 w 12192000"/>
              <a:gd name="connsiteY48" fmla="*/ 44992 h 4547521"/>
              <a:gd name="connsiteX49" fmla="*/ 4831600 w 12192000"/>
              <a:gd name="connsiteY49" fmla="*/ 46418 h 4547521"/>
              <a:gd name="connsiteX50" fmla="*/ 4845162 w 12192000"/>
              <a:gd name="connsiteY50" fmla="*/ 43141 h 4547521"/>
              <a:gd name="connsiteX51" fmla="*/ 4858548 w 12192000"/>
              <a:gd name="connsiteY51" fmla="*/ 50687 h 4547521"/>
              <a:gd name="connsiteX52" fmla="*/ 4861820 w 12192000"/>
              <a:gd name="connsiteY52" fmla="*/ 56217 h 4547521"/>
              <a:gd name="connsiteX53" fmla="*/ 4880767 w 12192000"/>
              <a:gd name="connsiteY53" fmla="*/ 53734 h 4547521"/>
              <a:gd name="connsiteX54" fmla="*/ 4896300 w 12192000"/>
              <a:gd name="connsiteY54" fmla="*/ 59138 h 4547521"/>
              <a:gd name="connsiteX55" fmla="*/ 4909841 w 12192000"/>
              <a:gd name="connsiteY55" fmla="*/ 55605 h 4547521"/>
              <a:gd name="connsiteX56" fmla="*/ 4915461 w 12192000"/>
              <a:gd name="connsiteY56" fmla="*/ 56401 h 4547521"/>
              <a:gd name="connsiteX57" fmla="*/ 4929430 w 12192000"/>
              <a:gd name="connsiteY57" fmla="*/ 59075 h 4547521"/>
              <a:gd name="connsiteX58" fmla="*/ 4953531 w 12192000"/>
              <a:gd name="connsiteY58" fmla="*/ 65017 h 4547521"/>
              <a:gd name="connsiteX59" fmla="*/ 4961050 w 12192000"/>
              <a:gd name="connsiteY59" fmla="*/ 65844 h 4547521"/>
              <a:gd name="connsiteX60" fmla="*/ 4977419 w 12192000"/>
              <a:gd name="connsiteY60" fmla="*/ 74931 h 4547521"/>
              <a:gd name="connsiteX61" fmla="*/ 5009106 w 12192000"/>
              <a:gd name="connsiteY61" fmla="*/ 82701 h 4547521"/>
              <a:gd name="connsiteX62" fmla="*/ 5064895 w 12192000"/>
              <a:gd name="connsiteY62" fmla="*/ 109815 h 4547521"/>
              <a:gd name="connsiteX63" fmla="*/ 5097688 w 12192000"/>
              <a:gd name="connsiteY63" fmla="*/ 122753 h 4547521"/>
              <a:gd name="connsiteX64" fmla="*/ 5119875 w 12192000"/>
              <a:gd name="connsiteY64" fmla="*/ 134678 h 4547521"/>
              <a:gd name="connsiteX65" fmla="*/ 5185360 w 12192000"/>
              <a:gd name="connsiteY65" fmla="*/ 151520 h 4547521"/>
              <a:gd name="connsiteX66" fmla="*/ 5297679 w 12192000"/>
              <a:gd name="connsiteY66" fmla="*/ 173786 h 4547521"/>
              <a:gd name="connsiteX67" fmla="*/ 5320681 w 12192000"/>
              <a:gd name="connsiteY67" fmla="*/ 179769 h 4547521"/>
              <a:gd name="connsiteX68" fmla="*/ 5336842 w 12192000"/>
              <a:gd name="connsiteY68" fmla="*/ 189853 h 4547521"/>
              <a:gd name="connsiteX69" fmla="*/ 5337444 w 12192000"/>
              <a:gd name="connsiteY69" fmla="*/ 196498 h 4547521"/>
              <a:gd name="connsiteX70" fmla="*/ 5349516 w 12192000"/>
              <a:gd name="connsiteY70" fmla="*/ 200582 h 4547521"/>
              <a:gd name="connsiteX71" fmla="*/ 5351972 w 12192000"/>
              <a:gd name="connsiteY71" fmla="*/ 202700 h 4547521"/>
              <a:gd name="connsiteX72" fmla="*/ 5366814 w 12192000"/>
              <a:gd name="connsiteY72" fmla="*/ 213816 h 4547521"/>
              <a:gd name="connsiteX73" fmla="*/ 5417244 w 12192000"/>
              <a:gd name="connsiteY73" fmla="*/ 211904 h 4547521"/>
              <a:gd name="connsiteX74" fmla="*/ 5463870 w 12192000"/>
              <a:gd name="connsiteY74" fmla="*/ 230645 h 4547521"/>
              <a:gd name="connsiteX75" fmla="*/ 5664412 w 12192000"/>
              <a:gd name="connsiteY75" fmla="*/ 268725 h 4547521"/>
              <a:gd name="connsiteX76" fmla="*/ 5680257 w 12192000"/>
              <a:gd name="connsiteY76" fmla="*/ 295490 h 4547521"/>
              <a:gd name="connsiteX77" fmla="*/ 5757046 w 12192000"/>
              <a:gd name="connsiteY77" fmla="*/ 318530 h 4547521"/>
              <a:gd name="connsiteX78" fmla="*/ 5899668 w 12192000"/>
              <a:gd name="connsiteY78" fmla="*/ 314973 h 4547521"/>
              <a:gd name="connsiteX79" fmla="*/ 6042086 w 12192000"/>
              <a:gd name="connsiteY79" fmla="*/ 355595 h 4547521"/>
              <a:gd name="connsiteX80" fmla="*/ 6058069 w 12192000"/>
              <a:gd name="connsiteY80" fmla="*/ 350247 h 4547521"/>
              <a:gd name="connsiteX81" fmla="*/ 6074444 w 12192000"/>
              <a:gd name="connsiteY81" fmla="*/ 349165 h 4547521"/>
              <a:gd name="connsiteX82" fmla="*/ 6075959 w 12192000"/>
              <a:gd name="connsiteY82" fmla="*/ 350512 h 4547521"/>
              <a:gd name="connsiteX83" fmla="*/ 6093540 w 12192000"/>
              <a:gd name="connsiteY83" fmla="*/ 353653 h 4547521"/>
              <a:gd name="connsiteX84" fmla="*/ 6098369 w 12192000"/>
              <a:gd name="connsiteY84" fmla="*/ 351382 h 4547521"/>
              <a:gd name="connsiteX85" fmla="*/ 6110738 w 12192000"/>
              <a:gd name="connsiteY85" fmla="*/ 352610 h 4547521"/>
              <a:gd name="connsiteX86" fmla="*/ 6135933 w 12192000"/>
              <a:gd name="connsiteY86" fmla="*/ 352529 h 4547521"/>
              <a:gd name="connsiteX87" fmla="*/ 6139871 w 12192000"/>
              <a:gd name="connsiteY87" fmla="*/ 354857 h 4547521"/>
              <a:gd name="connsiteX88" fmla="*/ 6176662 w 12192000"/>
              <a:gd name="connsiteY88" fmla="*/ 358385 h 4547521"/>
              <a:gd name="connsiteX89" fmla="*/ 6176801 w 12192000"/>
              <a:gd name="connsiteY89" fmla="*/ 359547 h 4547521"/>
              <a:gd name="connsiteX90" fmla="*/ 6185563 w 12192000"/>
              <a:gd name="connsiteY90" fmla="*/ 365402 h 4547521"/>
              <a:gd name="connsiteX91" fmla="*/ 6203148 w 12192000"/>
              <a:gd name="connsiteY91" fmla="*/ 374055 h 4547521"/>
              <a:gd name="connsiteX92" fmla="*/ 6239136 w 12192000"/>
              <a:gd name="connsiteY92" fmla="*/ 407775 h 4547521"/>
              <a:gd name="connsiteX93" fmla="*/ 6277452 w 12192000"/>
              <a:gd name="connsiteY93" fmla="*/ 411577 h 4547521"/>
              <a:gd name="connsiteX94" fmla="*/ 6284979 w 12192000"/>
              <a:gd name="connsiteY94" fmla="*/ 412951 h 4547521"/>
              <a:gd name="connsiteX95" fmla="*/ 6285055 w 12192000"/>
              <a:gd name="connsiteY95" fmla="*/ 413230 h 4547521"/>
              <a:gd name="connsiteX96" fmla="*/ 6292844 w 12192000"/>
              <a:gd name="connsiteY96" fmla="*/ 415180 h 4547521"/>
              <a:gd name="connsiteX97" fmla="*/ 6298705 w 12192000"/>
              <a:gd name="connsiteY97" fmla="*/ 415456 h 4547521"/>
              <a:gd name="connsiteX98" fmla="*/ 6313308 w 12192000"/>
              <a:gd name="connsiteY98" fmla="*/ 418121 h 4547521"/>
              <a:gd name="connsiteX99" fmla="*/ 6317834 w 12192000"/>
              <a:gd name="connsiteY99" fmla="*/ 420710 h 4547521"/>
              <a:gd name="connsiteX100" fmla="*/ 6318907 w 12192000"/>
              <a:gd name="connsiteY100" fmla="*/ 424147 h 4547521"/>
              <a:gd name="connsiteX101" fmla="*/ 6320341 w 12192000"/>
              <a:gd name="connsiteY101" fmla="*/ 424049 h 4547521"/>
              <a:gd name="connsiteX102" fmla="*/ 6345071 w 12192000"/>
              <a:gd name="connsiteY102" fmla="*/ 437532 h 4547521"/>
              <a:gd name="connsiteX103" fmla="*/ 6403531 w 12192000"/>
              <a:gd name="connsiteY103" fmla="*/ 458217 h 4547521"/>
              <a:gd name="connsiteX104" fmla="*/ 6438176 w 12192000"/>
              <a:gd name="connsiteY104" fmla="*/ 466191 h 4547521"/>
              <a:gd name="connsiteX105" fmla="*/ 6531805 w 12192000"/>
              <a:gd name="connsiteY105" fmla="*/ 492267 h 4547521"/>
              <a:gd name="connsiteX106" fmla="*/ 6624812 w 12192000"/>
              <a:gd name="connsiteY106" fmla="*/ 521660 h 4547521"/>
              <a:gd name="connsiteX107" fmla="*/ 6665821 w 12192000"/>
              <a:gd name="connsiteY107" fmla="*/ 554387 h 4547521"/>
              <a:gd name="connsiteX108" fmla="*/ 6671133 w 12192000"/>
              <a:gd name="connsiteY108" fmla="*/ 556114 h 4547521"/>
              <a:gd name="connsiteX109" fmla="*/ 6685990 w 12192000"/>
              <a:gd name="connsiteY109" fmla="*/ 556096 h 4547521"/>
              <a:gd name="connsiteX110" fmla="*/ 6691636 w 12192000"/>
              <a:gd name="connsiteY110" fmla="*/ 555309 h 4547521"/>
              <a:gd name="connsiteX111" fmla="*/ 6699772 w 12192000"/>
              <a:gd name="connsiteY111" fmla="*/ 555817 h 4547521"/>
              <a:gd name="connsiteX112" fmla="*/ 6699955 w 12192000"/>
              <a:gd name="connsiteY112" fmla="*/ 556078 h 4547521"/>
              <a:gd name="connsiteX113" fmla="*/ 6707613 w 12192000"/>
              <a:gd name="connsiteY113" fmla="*/ 556069 h 4547521"/>
              <a:gd name="connsiteX114" fmla="*/ 6745320 w 12192000"/>
              <a:gd name="connsiteY114" fmla="*/ 552882 h 4547521"/>
              <a:gd name="connsiteX115" fmla="*/ 6792811 w 12192000"/>
              <a:gd name="connsiteY115" fmla="*/ 579510 h 4547521"/>
              <a:gd name="connsiteX116" fmla="*/ 6812882 w 12192000"/>
              <a:gd name="connsiteY116" fmla="*/ 584835 h 4547521"/>
              <a:gd name="connsiteX117" fmla="*/ 6823500 w 12192000"/>
              <a:gd name="connsiteY117" fmla="*/ 589005 h 4547521"/>
              <a:gd name="connsiteX118" fmla="*/ 6824098 w 12192000"/>
              <a:gd name="connsiteY118" fmla="*/ 590121 h 4547521"/>
              <a:gd name="connsiteX119" fmla="*/ 6860252 w 12192000"/>
              <a:gd name="connsiteY119" fmla="*/ 586942 h 4547521"/>
              <a:gd name="connsiteX120" fmla="*/ 6864904 w 12192000"/>
              <a:gd name="connsiteY120" fmla="*/ 588519 h 4547521"/>
              <a:gd name="connsiteX121" fmla="*/ 6888662 w 12192000"/>
              <a:gd name="connsiteY121" fmla="*/ 583889 h 4547521"/>
              <a:gd name="connsiteX122" fmla="*/ 6900835 w 12192000"/>
              <a:gd name="connsiteY122" fmla="*/ 582861 h 4547521"/>
              <a:gd name="connsiteX123" fmla="*/ 6904484 w 12192000"/>
              <a:gd name="connsiteY123" fmla="*/ 579757 h 4547521"/>
              <a:gd name="connsiteX124" fmla="*/ 6922346 w 12192000"/>
              <a:gd name="connsiteY124" fmla="*/ 579669 h 4547521"/>
              <a:gd name="connsiteX125" fmla="*/ 6924318 w 12192000"/>
              <a:gd name="connsiteY125" fmla="*/ 580719 h 4547521"/>
              <a:gd name="connsiteX126" fmla="*/ 6939344 w 12192000"/>
              <a:gd name="connsiteY126" fmla="*/ 576699 h 4547521"/>
              <a:gd name="connsiteX127" fmla="*/ 6952296 w 12192000"/>
              <a:gd name="connsiteY127" fmla="*/ 568557 h 4547521"/>
              <a:gd name="connsiteX128" fmla="*/ 7103052 w 12192000"/>
              <a:gd name="connsiteY128" fmla="*/ 582744 h 4547521"/>
              <a:gd name="connsiteX129" fmla="*/ 7236304 w 12192000"/>
              <a:gd name="connsiteY129" fmla="*/ 553493 h 4547521"/>
              <a:gd name="connsiteX130" fmla="*/ 7318047 w 12192000"/>
              <a:gd name="connsiteY130" fmla="*/ 562259 h 4547521"/>
              <a:gd name="connsiteX131" fmla="*/ 7343733 w 12192000"/>
              <a:gd name="connsiteY131" fmla="*/ 585691 h 4547521"/>
              <a:gd name="connsiteX132" fmla="*/ 7548358 w 12192000"/>
              <a:gd name="connsiteY132" fmla="*/ 586885 h 4547521"/>
              <a:gd name="connsiteX133" fmla="*/ 7599893 w 12192000"/>
              <a:gd name="connsiteY133" fmla="*/ 596876 h 4547521"/>
              <a:gd name="connsiteX134" fmla="*/ 7646750 w 12192000"/>
              <a:gd name="connsiteY134" fmla="*/ 585890 h 4547521"/>
              <a:gd name="connsiteX135" fmla="*/ 7665217 w 12192000"/>
              <a:gd name="connsiteY135" fmla="*/ 594129 h 4547521"/>
              <a:gd name="connsiteX136" fmla="*/ 7668385 w 12192000"/>
              <a:gd name="connsiteY136" fmla="*/ 595766 h 4547521"/>
              <a:gd name="connsiteX137" fmla="*/ 7681420 w 12192000"/>
              <a:gd name="connsiteY137" fmla="*/ 597598 h 4547521"/>
              <a:gd name="connsiteX138" fmla="*/ 7684651 w 12192000"/>
              <a:gd name="connsiteY138" fmla="*/ 604017 h 4547521"/>
              <a:gd name="connsiteX139" fmla="*/ 7843050 w 12192000"/>
              <a:gd name="connsiteY139" fmla="*/ 614318 h 4547521"/>
              <a:gd name="connsiteX140" fmla="*/ 7911637 w 12192000"/>
              <a:gd name="connsiteY140" fmla="*/ 619036 h 4547521"/>
              <a:gd name="connsiteX141" fmla="*/ 7937365 w 12192000"/>
              <a:gd name="connsiteY141" fmla="*/ 626745 h 4547521"/>
              <a:gd name="connsiteX142" fmla="*/ 8037057 w 12192000"/>
              <a:gd name="connsiteY142" fmla="*/ 650092 h 4547521"/>
              <a:gd name="connsiteX143" fmla="*/ 8122868 w 12192000"/>
              <a:gd name="connsiteY143" fmla="*/ 664374 h 4547521"/>
              <a:gd name="connsiteX144" fmla="*/ 8186750 w 12192000"/>
              <a:gd name="connsiteY144" fmla="*/ 649512 h 4547521"/>
              <a:gd name="connsiteX145" fmla="*/ 8192054 w 12192000"/>
              <a:gd name="connsiteY145" fmla="*/ 654354 h 4547521"/>
              <a:gd name="connsiteX146" fmla="*/ 8235470 w 12192000"/>
              <a:gd name="connsiteY146" fmla="*/ 656418 h 4547521"/>
              <a:gd name="connsiteX147" fmla="*/ 8388968 w 12192000"/>
              <a:gd name="connsiteY147" fmla="*/ 633169 h 4547521"/>
              <a:gd name="connsiteX148" fmla="*/ 8473770 w 12192000"/>
              <a:gd name="connsiteY148" fmla="*/ 638045 h 4547521"/>
              <a:gd name="connsiteX149" fmla="*/ 8503642 w 12192000"/>
              <a:gd name="connsiteY149" fmla="*/ 644691 h 4547521"/>
              <a:gd name="connsiteX150" fmla="*/ 8553701 w 12192000"/>
              <a:gd name="connsiteY150" fmla="*/ 655522 h 4547521"/>
              <a:gd name="connsiteX151" fmla="*/ 8590556 w 12192000"/>
              <a:gd name="connsiteY151" fmla="*/ 675719 h 4547521"/>
              <a:gd name="connsiteX152" fmla="*/ 8632638 w 12192000"/>
              <a:gd name="connsiteY152" fmla="*/ 679979 h 4547521"/>
              <a:gd name="connsiteX153" fmla="*/ 8643140 w 12192000"/>
              <a:gd name="connsiteY153" fmla="*/ 665314 h 4547521"/>
              <a:gd name="connsiteX154" fmla="*/ 8687917 w 12192000"/>
              <a:gd name="connsiteY154" fmla="*/ 674950 h 4547521"/>
              <a:gd name="connsiteX155" fmla="*/ 8755765 w 12192000"/>
              <a:gd name="connsiteY155" fmla="*/ 691285 h 4547521"/>
              <a:gd name="connsiteX156" fmla="*/ 8795085 w 12192000"/>
              <a:gd name="connsiteY156" fmla="*/ 696665 h 4547521"/>
              <a:gd name="connsiteX157" fmla="*/ 8902279 w 12192000"/>
              <a:gd name="connsiteY157" fmla="*/ 715748 h 4547521"/>
              <a:gd name="connsiteX158" fmla="*/ 9009490 w 12192000"/>
              <a:gd name="connsiteY158" fmla="*/ 738207 h 4547521"/>
              <a:gd name="connsiteX159" fmla="*/ 9072120 w 12192000"/>
              <a:gd name="connsiteY159" fmla="*/ 770402 h 4547521"/>
              <a:gd name="connsiteX160" fmla="*/ 9160343 w 12192000"/>
              <a:gd name="connsiteY160" fmla="*/ 786823 h 4547521"/>
              <a:gd name="connsiteX161" fmla="*/ 9174981 w 12192000"/>
              <a:gd name="connsiteY161" fmla="*/ 792339 h 4547521"/>
              <a:gd name="connsiteX162" fmla="*/ 9278987 w 12192000"/>
              <a:gd name="connsiteY162" fmla="*/ 817708 h 4547521"/>
              <a:gd name="connsiteX163" fmla="*/ 9400617 w 12192000"/>
              <a:gd name="connsiteY163" fmla="*/ 821594 h 4547521"/>
              <a:gd name="connsiteX164" fmla="*/ 9552261 w 12192000"/>
              <a:gd name="connsiteY164" fmla="*/ 892908 h 4547521"/>
              <a:gd name="connsiteX165" fmla="*/ 9822258 w 12192000"/>
              <a:gd name="connsiteY165" fmla="*/ 1001931 h 4547521"/>
              <a:gd name="connsiteX166" fmla="*/ 10113244 w 12192000"/>
              <a:gd name="connsiteY166" fmla="*/ 1044587 h 4547521"/>
              <a:gd name="connsiteX167" fmla="*/ 10189871 w 12192000"/>
              <a:gd name="connsiteY167" fmla="*/ 1037468 h 4547521"/>
              <a:gd name="connsiteX168" fmla="*/ 10414253 w 12192000"/>
              <a:gd name="connsiteY168" fmla="*/ 1023452 h 4547521"/>
              <a:gd name="connsiteX169" fmla="*/ 10642574 w 12192000"/>
              <a:gd name="connsiteY169" fmla="*/ 950945 h 4547521"/>
              <a:gd name="connsiteX170" fmla="*/ 10786007 w 12192000"/>
              <a:gd name="connsiteY170" fmla="*/ 939001 h 4547521"/>
              <a:gd name="connsiteX171" fmla="*/ 10854151 w 12192000"/>
              <a:gd name="connsiteY171" fmla="*/ 920241 h 4547521"/>
              <a:gd name="connsiteX172" fmla="*/ 10901354 w 12192000"/>
              <a:gd name="connsiteY172" fmla="*/ 919344 h 4547521"/>
              <a:gd name="connsiteX173" fmla="*/ 10929658 w 12192000"/>
              <a:gd name="connsiteY173" fmla="*/ 917161 h 4547521"/>
              <a:gd name="connsiteX174" fmla="*/ 10978685 w 12192000"/>
              <a:gd name="connsiteY174" fmla="*/ 885931 h 4547521"/>
              <a:gd name="connsiteX175" fmla="*/ 11163594 w 12192000"/>
              <a:gd name="connsiteY175" fmla="*/ 876168 h 4547521"/>
              <a:gd name="connsiteX176" fmla="*/ 11340142 w 12192000"/>
              <a:gd name="connsiteY176" fmla="*/ 907672 h 4547521"/>
              <a:gd name="connsiteX177" fmla="*/ 11603318 w 12192000"/>
              <a:gd name="connsiteY177" fmla="*/ 818203 h 4547521"/>
              <a:gd name="connsiteX178" fmla="*/ 11630282 w 12192000"/>
              <a:gd name="connsiteY178" fmla="*/ 811183 h 4547521"/>
              <a:gd name="connsiteX179" fmla="*/ 11776458 w 12192000"/>
              <a:gd name="connsiteY179" fmla="*/ 776411 h 4547521"/>
              <a:gd name="connsiteX180" fmla="*/ 12105816 w 12192000"/>
              <a:gd name="connsiteY180" fmla="*/ 760312 h 4547521"/>
              <a:gd name="connsiteX181" fmla="*/ 12192000 w 12192000"/>
              <a:gd name="connsiteY181" fmla="*/ 696347 h 4547521"/>
              <a:gd name="connsiteX182" fmla="*/ 12192000 w 12192000"/>
              <a:gd name="connsiteY182" fmla="*/ 4547521 h 4547521"/>
              <a:gd name="connsiteX183" fmla="*/ 0 w 12192000"/>
              <a:gd name="connsiteY183" fmla="*/ 4547521 h 4547521"/>
              <a:gd name="connsiteX184" fmla="*/ 0 w 12192000"/>
              <a:gd name="connsiteY184" fmla="*/ 540559 h 4547521"/>
              <a:gd name="connsiteX185" fmla="*/ 3948 w 12192000"/>
              <a:gd name="connsiteY185" fmla="*/ 539517 h 4547521"/>
              <a:gd name="connsiteX186" fmla="*/ 79987 w 12192000"/>
              <a:gd name="connsiteY186" fmla="*/ 526045 h 4547521"/>
              <a:gd name="connsiteX187" fmla="*/ 173247 w 12192000"/>
              <a:gd name="connsiteY187" fmla="*/ 477570 h 4547521"/>
              <a:gd name="connsiteX188" fmla="*/ 206877 w 12192000"/>
              <a:gd name="connsiteY188" fmla="*/ 473029 h 4547521"/>
              <a:gd name="connsiteX189" fmla="*/ 205655 w 12192000"/>
              <a:gd name="connsiteY189" fmla="*/ 464452 h 4547521"/>
              <a:gd name="connsiteX190" fmla="*/ 218147 w 12192000"/>
              <a:gd name="connsiteY190" fmla="*/ 463821 h 4547521"/>
              <a:gd name="connsiteX191" fmla="*/ 246031 w 12192000"/>
              <a:gd name="connsiteY191" fmla="*/ 463612 h 4547521"/>
              <a:gd name="connsiteX192" fmla="*/ 329529 w 12192000"/>
              <a:gd name="connsiteY192" fmla="*/ 461232 h 4547521"/>
              <a:gd name="connsiteX193" fmla="*/ 352311 w 12192000"/>
              <a:gd name="connsiteY193" fmla="*/ 444784 h 4547521"/>
              <a:gd name="connsiteX194" fmla="*/ 373861 w 12192000"/>
              <a:gd name="connsiteY194" fmla="*/ 444526 h 4547521"/>
              <a:gd name="connsiteX195" fmla="*/ 498838 w 12192000"/>
              <a:gd name="connsiteY195" fmla="*/ 422480 h 4547521"/>
              <a:gd name="connsiteX196" fmla="*/ 516021 w 12192000"/>
              <a:gd name="connsiteY196" fmla="*/ 420831 h 4547521"/>
              <a:gd name="connsiteX197" fmla="*/ 525327 w 12192000"/>
              <a:gd name="connsiteY197" fmla="*/ 413441 h 4547521"/>
              <a:gd name="connsiteX198" fmla="*/ 558651 w 12192000"/>
              <a:gd name="connsiteY198" fmla="*/ 411971 h 4547521"/>
              <a:gd name="connsiteX199" fmla="*/ 560193 w 12192000"/>
              <a:gd name="connsiteY199" fmla="*/ 407763 h 4547521"/>
              <a:gd name="connsiteX200" fmla="*/ 669729 w 12192000"/>
              <a:gd name="connsiteY200" fmla="*/ 371635 h 4547521"/>
              <a:gd name="connsiteX201" fmla="*/ 688496 w 12192000"/>
              <a:gd name="connsiteY201" fmla="*/ 365667 h 4547521"/>
              <a:gd name="connsiteX202" fmla="*/ 704711 w 12192000"/>
              <a:gd name="connsiteY202" fmla="*/ 367477 h 4547521"/>
              <a:gd name="connsiteX203" fmla="*/ 794485 w 12192000"/>
              <a:gd name="connsiteY203" fmla="*/ 362319 h 4547521"/>
              <a:gd name="connsiteX204" fmla="*/ 815839 w 12192000"/>
              <a:gd name="connsiteY204" fmla="*/ 365486 h 4547521"/>
              <a:gd name="connsiteX205" fmla="*/ 824819 w 12192000"/>
              <a:gd name="connsiteY205" fmla="*/ 372172 h 4547521"/>
              <a:gd name="connsiteX206" fmla="*/ 859579 w 12192000"/>
              <a:gd name="connsiteY206" fmla="*/ 359538 h 4547521"/>
              <a:gd name="connsiteX207" fmla="*/ 913213 w 12192000"/>
              <a:gd name="connsiteY207" fmla="*/ 350881 h 4547521"/>
              <a:gd name="connsiteX208" fmla="*/ 938704 w 12192000"/>
              <a:gd name="connsiteY208" fmla="*/ 344632 h 4547521"/>
              <a:gd name="connsiteX209" fmla="*/ 959272 w 12192000"/>
              <a:gd name="connsiteY209" fmla="*/ 348425 h 4547521"/>
              <a:gd name="connsiteX210" fmla="*/ 1076317 w 12192000"/>
              <a:gd name="connsiteY210" fmla="*/ 349387 h 4547521"/>
              <a:gd name="connsiteX211" fmla="*/ 1103231 w 12192000"/>
              <a:gd name="connsiteY211" fmla="*/ 355414 h 4547521"/>
              <a:gd name="connsiteX212" fmla="*/ 1115987 w 12192000"/>
              <a:gd name="connsiteY212" fmla="*/ 367428 h 4547521"/>
              <a:gd name="connsiteX213" fmla="*/ 1125983 w 12192000"/>
              <a:gd name="connsiteY213" fmla="*/ 363144 h 4547521"/>
              <a:gd name="connsiteX214" fmla="*/ 1196778 w 12192000"/>
              <a:gd name="connsiteY214" fmla="*/ 362717 h 4547521"/>
              <a:gd name="connsiteX215" fmla="*/ 1242961 w 12192000"/>
              <a:gd name="connsiteY215" fmla="*/ 361342 h 4547521"/>
              <a:gd name="connsiteX216" fmla="*/ 1245768 w 12192000"/>
              <a:gd name="connsiteY216" fmla="*/ 344848 h 4547521"/>
              <a:gd name="connsiteX217" fmla="*/ 1286892 w 12192000"/>
              <a:gd name="connsiteY217" fmla="*/ 338972 h 4547521"/>
              <a:gd name="connsiteX218" fmla="*/ 1330717 w 12192000"/>
              <a:gd name="connsiteY218" fmla="*/ 349560 h 4547521"/>
              <a:gd name="connsiteX219" fmla="*/ 1382372 w 12192000"/>
              <a:gd name="connsiteY219" fmla="*/ 348076 h 4547521"/>
              <a:gd name="connsiteX220" fmla="*/ 1413281 w 12192000"/>
              <a:gd name="connsiteY220" fmla="*/ 347368 h 4547521"/>
              <a:gd name="connsiteX221" fmla="*/ 1494404 w 12192000"/>
              <a:gd name="connsiteY221" fmla="*/ 331984 h 4547521"/>
              <a:gd name="connsiteX222" fmla="*/ 1626029 w 12192000"/>
              <a:gd name="connsiteY222" fmla="*/ 273490 h 4547521"/>
              <a:gd name="connsiteX223" fmla="*/ 1667354 w 12192000"/>
              <a:gd name="connsiteY223" fmla="*/ 265201 h 4547521"/>
              <a:gd name="connsiteX224" fmla="*/ 1674578 w 12192000"/>
              <a:gd name="connsiteY224" fmla="*/ 268574 h 4547521"/>
              <a:gd name="connsiteX225" fmla="*/ 1880316 w 12192000"/>
              <a:gd name="connsiteY225" fmla="*/ 233445 h 4547521"/>
              <a:gd name="connsiteX226" fmla="*/ 1917126 w 12192000"/>
              <a:gd name="connsiteY226" fmla="*/ 231388 h 4547521"/>
              <a:gd name="connsiteX227" fmla="*/ 1944692 w 12192000"/>
              <a:gd name="connsiteY227" fmla="*/ 232672 h 4547521"/>
              <a:gd name="connsiteX228" fmla="*/ 2010665 w 12192000"/>
              <a:gd name="connsiteY228" fmla="*/ 220971 h 4547521"/>
              <a:gd name="connsiteX229" fmla="*/ 2118270 w 12192000"/>
              <a:gd name="connsiteY229" fmla="*/ 195315 h 4547521"/>
              <a:gd name="connsiteX230" fmla="*/ 2141504 w 12192000"/>
              <a:gd name="connsiteY230" fmla="*/ 191262 h 4547521"/>
              <a:gd name="connsiteX231" fmla="*/ 2162752 w 12192000"/>
              <a:gd name="connsiteY231" fmla="*/ 193376 h 4547521"/>
              <a:gd name="connsiteX232" fmla="*/ 2168793 w 12192000"/>
              <a:gd name="connsiteY232" fmla="*/ 198745 h 4547521"/>
              <a:gd name="connsiteX233" fmla="*/ 2181778 w 12192000"/>
              <a:gd name="connsiteY233" fmla="*/ 197415 h 4547521"/>
              <a:gd name="connsiteX234" fmla="*/ 2185499 w 12192000"/>
              <a:gd name="connsiteY234" fmla="*/ 198232 h 4547521"/>
              <a:gd name="connsiteX235" fmla="*/ 2206566 w 12192000"/>
              <a:gd name="connsiteY235" fmla="*/ 201739 h 4547521"/>
              <a:gd name="connsiteX236" fmla="*/ 2244903 w 12192000"/>
              <a:gd name="connsiteY236" fmla="*/ 180167 h 4547521"/>
              <a:gd name="connsiteX237" fmla="*/ 2297531 w 12192000"/>
              <a:gd name="connsiteY237" fmla="*/ 177533 h 4547521"/>
              <a:gd name="connsiteX238" fmla="*/ 2488258 w 12192000"/>
              <a:gd name="connsiteY238" fmla="*/ 130312 h 4547521"/>
              <a:gd name="connsiteX239" fmla="*/ 2523236 w 12192000"/>
              <a:gd name="connsiteY239" fmla="*/ 146630 h 4547521"/>
              <a:gd name="connsiteX240" fmla="*/ 2603355 w 12192000"/>
              <a:gd name="connsiteY240" fmla="*/ 135687 h 4547521"/>
              <a:gd name="connsiteX241" fmla="*/ 2713319 w 12192000"/>
              <a:gd name="connsiteY241" fmla="*/ 76244 h 4547521"/>
              <a:gd name="connsiteX242" fmla="*/ 2860143 w 12192000"/>
              <a:gd name="connsiteY242" fmla="*/ 54169 h 4547521"/>
              <a:gd name="connsiteX243" fmla="*/ 2868320 w 12192000"/>
              <a:gd name="connsiteY243" fmla="*/ 43328 h 4547521"/>
              <a:gd name="connsiteX244" fmla="*/ 2880379 w 12192000"/>
              <a:gd name="connsiteY244" fmla="*/ 35935 h 4547521"/>
              <a:gd name="connsiteX245" fmla="*/ 2882710 w 12192000"/>
              <a:gd name="connsiteY245" fmla="*/ 36473 h 4547521"/>
              <a:gd name="connsiteX246" fmla="*/ 2899268 w 12192000"/>
              <a:gd name="connsiteY246" fmla="*/ 32168 h 4547521"/>
              <a:gd name="connsiteX247" fmla="*/ 2901185 w 12192000"/>
              <a:gd name="connsiteY247" fmla="*/ 28339 h 4547521"/>
              <a:gd name="connsiteX248" fmla="*/ 2912009 w 12192000"/>
              <a:gd name="connsiteY248" fmla="*/ 24480 h 4547521"/>
              <a:gd name="connsiteX249" fmla="*/ 2931895 w 12192000"/>
              <a:gd name="connsiteY249" fmla="*/ 14442 h 4547521"/>
              <a:gd name="connsiteX250" fmla="*/ 2936965 w 12192000"/>
              <a:gd name="connsiteY250" fmla="*/ 14848 h 4547521"/>
              <a:gd name="connsiteX251" fmla="*/ 2969058 w 12192000"/>
              <a:gd name="connsiteY251" fmla="*/ 3265 h 4547521"/>
              <a:gd name="connsiteX252" fmla="*/ 2970141 w 12192000"/>
              <a:gd name="connsiteY252" fmla="*/ 4190 h 4547521"/>
              <a:gd name="connsiteX253" fmla="*/ 2981985 w 12192000"/>
              <a:gd name="connsiteY253" fmla="*/ 5666 h 4547521"/>
              <a:gd name="connsiteX254" fmla="*/ 3003160 w 12192000"/>
              <a:gd name="connsiteY254" fmla="*/ 6010 h 4547521"/>
              <a:gd name="connsiteX255" fmla="*/ 3059919 w 12192000"/>
              <a:gd name="connsiteY255" fmla="*/ 20227 h 4547521"/>
              <a:gd name="connsiteX256" fmla="*/ 3093450 w 12192000"/>
              <a:gd name="connsiteY256" fmla="*/ 8272 h 4547521"/>
              <a:gd name="connsiteX257" fmla="*/ 3100564 w 12192000"/>
              <a:gd name="connsiteY257" fmla="*/ 6452 h 4547521"/>
              <a:gd name="connsiteX258" fmla="*/ 3100855 w 12192000"/>
              <a:gd name="connsiteY258" fmla="*/ 6659 h 4547521"/>
              <a:gd name="connsiteX259" fmla="*/ 3108660 w 12192000"/>
              <a:gd name="connsiteY259" fmla="*/ 5222 h 4547521"/>
              <a:gd name="connsiteX260" fmla="*/ 3113534 w 12192000"/>
              <a:gd name="connsiteY260" fmla="*/ 3137 h 4547521"/>
              <a:gd name="connsiteX0" fmla="*/ 3108660 w 12192000"/>
              <a:gd name="connsiteY0" fmla="*/ 5222 h 4547521"/>
              <a:gd name="connsiteX1" fmla="*/ 3133085 w 12192000"/>
              <a:gd name="connsiteY1" fmla="*/ 0 h 4547521"/>
              <a:gd name="connsiteX2" fmla="*/ 3186709 w 12192000"/>
              <a:gd name="connsiteY2" fmla="*/ 21581 h 4547521"/>
              <a:gd name="connsiteX3" fmla="*/ 3287078 w 12192000"/>
              <a:gd name="connsiteY3" fmla="*/ 27683 h 4547521"/>
              <a:gd name="connsiteX4" fmla="*/ 3386448 w 12192000"/>
              <a:gd name="connsiteY4" fmla="*/ 30470 h 4547521"/>
              <a:gd name="connsiteX5" fmla="*/ 3422427 w 12192000"/>
              <a:gd name="connsiteY5" fmla="*/ 29900 h 4547521"/>
              <a:gd name="connsiteX6" fmla="*/ 3486559 w 12192000"/>
              <a:gd name="connsiteY6" fmla="*/ 35847 h 4547521"/>
              <a:gd name="connsiteX7" fmla="*/ 3515932 w 12192000"/>
              <a:gd name="connsiteY7" fmla="*/ 42887 h 4547521"/>
              <a:gd name="connsiteX8" fmla="*/ 3517220 w 12192000"/>
              <a:gd name="connsiteY8" fmla="*/ 42454 h 4547521"/>
              <a:gd name="connsiteX9" fmla="*/ 3519845 w 12192000"/>
              <a:gd name="connsiteY9" fmla="*/ 45484 h 4547521"/>
              <a:gd name="connsiteX10" fmla="*/ 3525279 w 12192000"/>
              <a:gd name="connsiteY10" fmla="*/ 46888 h 4547521"/>
              <a:gd name="connsiteX11" fmla="*/ 3540113 w 12192000"/>
              <a:gd name="connsiteY11" fmla="*/ 45984 h 4547521"/>
              <a:gd name="connsiteX12" fmla="*/ 3545692 w 12192000"/>
              <a:gd name="connsiteY12" fmla="*/ 44863 h 4547521"/>
              <a:gd name="connsiteX13" fmla="*/ 3553854 w 12192000"/>
              <a:gd name="connsiteY13" fmla="*/ 44884 h 4547521"/>
              <a:gd name="connsiteX14" fmla="*/ 3554058 w 12192000"/>
              <a:gd name="connsiteY14" fmla="*/ 45133 h 4547521"/>
              <a:gd name="connsiteX15" fmla="*/ 3561703 w 12192000"/>
              <a:gd name="connsiteY15" fmla="*/ 44668 h 4547521"/>
              <a:gd name="connsiteX16" fmla="*/ 3599112 w 12192000"/>
              <a:gd name="connsiteY16" fmla="*/ 39243 h 4547521"/>
              <a:gd name="connsiteX17" fmla="*/ 3648544 w 12192000"/>
              <a:gd name="connsiteY17" fmla="*/ 62958 h 4547521"/>
              <a:gd name="connsiteX18" fmla="*/ 3668987 w 12192000"/>
              <a:gd name="connsiteY18" fmla="*/ 67069 h 4547521"/>
              <a:gd name="connsiteX19" fmla="*/ 3679906 w 12192000"/>
              <a:gd name="connsiteY19" fmla="*/ 70593 h 4547521"/>
              <a:gd name="connsiteX20" fmla="*/ 3680583 w 12192000"/>
              <a:gd name="connsiteY20" fmla="*/ 71671 h 4547521"/>
              <a:gd name="connsiteX21" fmla="*/ 3716448 w 12192000"/>
              <a:gd name="connsiteY21" fmla="*/ 66345 h 4547521"/>
              <a:gd name="connsiteX22" fmla="*/ 3721210 w 12192000"/>
              <a:gd name="connsiteY22" fmla="*/ 67640 h 4547521"/>
              <a:gd name="connsiteX23" fmla="*/ 3744585 w 12192000"/>
              <a:gd name="connsiteY23" fmla="*/ 61607 h 4547521"/>
              <a:gd name="connsiteX24" fmla="*/ 3756664 w 12192000"/>
              <a:gd name="connsiteY24" fmla="*/ 59858 h 4547521"/>
              <a:gd name="connsiteX25" fmla="*/ 3760076 w 12192000"/>
              <a:gd name="connsiteY25" fmla="*/ 56545 h 4547521"/>
              <a:gd name="connsiteX26" fmla="*/ 3777900 w 12192000"/>
              <a:gd name="connsiteY26" fmla="*/ 55392 h 4547521"/>
              <a:gd name="connsiteX27" fmla="*/ 3779950 w 12192000"/>
              <a:gd name="connsiteY27" fmla="*/ 56323 h 4547521"/>
              <a:gd name="connsiteX28" fmla="*/ 3794650 w 12192000"/>
              <a:gd name="connsiteY28" fmla="*/ 51418 h 4547521"/>
              <a:gd name="connsiteX29" fmla="*/ 3806969 w 12192000"/>
              <a:gd name="connsiteY29" fmla="*/ 42530 h 4547521"/>
              <a:gd name="connsiteX30" fmla="*/ 3958577 w 12192000"/>
              <a:gd name="connsiteY30" fmla="*/ 47684 h 4547521"/>
              <a:gd name="connsiteX31" fmla="*/ 4089430 w 12192000"/>
              <a:gd name="connsiteY31" fmla="*/ 10578 h 4547521"/>
              <a:gd name="connsiteX32" fmla="*/ 4171715 w 12192000"/>
              <a:gd name="connsiteY32" fmla="*/ 14444 h 4547521"/>
              <a:gd name="connsiteX33" fmla="*/ 4199128 w 12192000"/>
              <a:gd name="connsiteY33" fmla="*/ 36272 h 4547521"/>
              <a:gd name="connsiteX34" fmla="*/ 4403546 w 12192000"/>
              <a:gd name="connsiteY34" fmla="*/ 25261 h 4547521"/>
              <a:gd name="connsiteX35" fmla="*/ 4455762 w 12192000"/>
              <a:gd name="connsiteY35" fmla="*/ 32149 h 4547521"/>
              <a:gd name="connsiteX36" fmla="*/ 4501720 w 12192000"/>
              <a:gd name="connsiteY36" fmla="*/ 18402 h 4547521"/>
              <a:gd name="connsiteX37" fmla="*/ 4520780 w 12192000"/>
              <a:gd name="connsiteY37" fmla="*/ 25515 h 4547521"/>
              <a:gd name="connsiteX38" fmla="*/ 4524071 w 12192000"/>
              <a:gd name="connsiteY38" fmla="*/ 26960 h 4547521"/>
              <a:gd name="connsiteX39" fmla="*/ 4537225 w 12192000"/>
              <a:gd name="connsiteY39" fmla="*/ 28007 h 4547521"/>
              <a:gd name="connsiteX40" fmla="*/ 4540932 w 12192000"/>
              <a:gd name="connsiteY40" fmla="*/ 34216 h 4547521"/>
              <a:gd name="connsiteX41" fmla="*/ 4560732 w 12192000"/>
              <a:gd name="connsiteY41" fmla="*/ 40031 h 4547521"/>
              <a:gd name="connsiteX42" fmla="*/ 4584946 w 12192000"/>
              <a:gd name="connsiteY42" fmla="*/ 40311 h 4547521"/>
              <a:gd name="connsiteX43" fmla="*/ 4670972 w 12192000"/>
              <a:gd name="connsiteY43" fmla="*/ 41952 h 4547521"/>
              <a:gd name="connsiteX44" fmla="*/ 4685002 w 12192000"/>
              <a:gd name="connsiteY44" fmla="*/ 38598 h 4547521"/>
              <a:gd name="connsiteX45" fmla="*/ 4730794 w 12192000"/>
              <a:gd name="connsiteY45" fmla="*/ 44191 h 4547521"/>
              <a:gd name="connsiteX46" fmla="*/ 4771603 w 12192000"/>
              <a:gd name="connsiteY46" fmla="*/ 45449 h 4547521"/>
              <a:gd name="connsiteX47" fmla="*/ 4798044 w 12192000"/>
              <a:gd name="connsiteY47" fmla="*/ 42781 h 4547521"/>
              <a:gd name="connsiteX48" fmla="*/ 4804975 w 12192000"/>
              <a:gd name="connsiteY48" fmla="*/ 44992 h 4547521"/>
              <a:gd name="connsiteX49" fmla="*/ 4831600 w 12192000"/>
              <a:gd name="connsiteY49" fmla="*/ 46418 h 4547521"/>
              <a:gd name="connsiteX50" fmla="*/ 4845162 w 12192000"/>
              <a:gd name="connsiteY50" fmla="*/ 43141 h 4547521"/>
              <a:gd name="connsiteX51" fmla="*/ 4858548 w 12192000"/>
              <a:gd name="connsiteY51" fmla="*/ 50687 h 4547521"/>
              <a:gd name="connsiteX52" fmla="*/ 4861820 w 12192000"/>
              <a:gd name="connsiteY52" fmla="*/ 56217 h 4547521"/>
              <a:gd name="connsiteX53" fmla="*/ 4880767 w 12192000"/>
              <a:gd name="connsiteY53" fmla="*/ 53734 h 4547521"/>
              <a:gd name="connsiteX54" fmla="*/ 4896300 w 12192000"/>
              <a:gd name="connsiteY54" fmla="*/ 59138 h 4547521"/>
              <a:gd name="connsiteX55" fmla="*/ 4909841 w 12192000"/>
              <a:gd name="connsiteY55" fmla="*/ 55605 h 4547521"/>
              <a:gd name="connsiteX56" fmla="*/ 4915461 w 12192000"/>
              <a:gd name="connsiteY56" fmla="*/ 56401 h 4547521"/>
              <a:gd name="connsiteX57" fmla="*/ 4929430 w 12192000"/>
              <a:gd name="connsiteY57" fmla="*/ 59075 h 4547521"/>
              <a:gd name="connsiteX58" fmla="*/ 4953531 w 12192000"/>
              <a:gd name="connsiteY58" fmla="*/ 65017 h 4547521"/>
              <a:gd name="connsiteX59" fmla="*/ 4961050 w 12192000"/>
              <a:gd name="connsiteY59" fmla="*/ 65844 h 4547521"/>
              <a:gd name="connsiteX60" fmla="*/ 4977419 w 12192000"/>
              <a:gd name="connsiteY60" fmla="*/ 74931 h 4547521"/>
              <a:gd name="connsiteX61" fmla="*/ 5009106 w 12192000"/>
              <a:gd name="connsiteY61" fmla="*/ 82701 h 4547521"/>
              <a:gd name="connsiteX62" fmla="*/ 5064895 w 12192000"/>
              <a:gd name="connsiteY62" fmla="*/ 109815 h 4547521"/>
              <a:gd name="connsiteX63" fmla="*/ 5097688 w 12192000"/>
              <a:gd name="connsiteY63" fmla="*/ 122753 h 4547521"/>
              <a:gd name="connsiteX64" fmla="*/ 5119875 w 12192000"/>
              <a:gd name="connsiteY64" fmla="*/ 134678 h 4547521"/>
              <a:gd name="connsiteX65" fmla="*/ 5185360 w 12192000"/>
              <a:gd name="connsiteY65" fmla="*/ 151520 h 4547521"/>
              <a:gd name="connsiteX66" fmla="*/ 5297679 w 12192000"/>
              <a:gd name="connsiteY66" fmla="*/ 173786 h 4547521"/>
              <a:gd name="connsiteX67" fmla="*/ 5320681 w 12192000"/>
              <a:gd name="connsiteY67" fmla="*/ 179769 h 4547521"/>
              <a:gd name="connsiteX68" fmla="*/ 5336842 w 12192000"/>
              <a:gd name="connsiteY68" fmla="*/ 189853 h 4547521"/>
              <a:gd name="connsiteX69" fmla="*/ 5337444 w 12192000"/>
              <a:gd name="connsiteY69" fmla="*/ 196498 h 4547521"/>
              <a:gd name="connsiteX70" fmla="*/ 5349516 w 12192000"/>
              <a:gd name="connsiteY70" fmla="*/ 200582 h 4547521"/>
              <a:gd name="connsiteX71" fmla="*/ 5351972 w 12192000"/>
              <a:gd name="connsiteY71" fmla="*/ 202700 h 4547521"/>
              <a:gd name="connsiteX72" fmla="*/ 5366814 w 12192000"/>
              <a:gd name="connsiteY72" fmla="*/ 213816 h 4547521"/>
              <a:gd name="connsiteX73" fmla="*/ 5417244 w 12192000"/>
              <a:gd name="connsiteY73" fmla="*/ 211904 h 4547521"/>
              <a:gd name="connsiteX74" fmla="*/ 5463870 w 12192000"/>
              <a:gd name="connsiteY74" fmla="*/ 230645 h 4547521"/>
              <a:gd name="connsiteX75" fmla="*/ 5664412 w 12192000"/>
              <a:gd name="connsiteY75" fmla="*/ 268725 h 4547521"/>
              <a:gd name="connsiteX76" fmla="*/ 5680257 w 12192000"/>
              <a:gd name="connsiteY76" fmla="*/ 295490 h 4547521"/>
              <a:gd name="connsiteX77" fmla="*/ 5757046 w 12192000"/>
              <a:gd name="connsiteY77" fmla="*/ 318530 h 4547521"/>
              <a:gd name="connsiteX78" fmla="*/ 5899668 w 12192000"/>
              <a:gd name="connsiteY78" fmla="*/ 314973 h 4547521"/>
              <a:gd name="connsiteX79" fmla="*/ 6042086 w 12192000"/>
              <a:gd name="connsiteY79" fmla="*/ 355595 h 4547521"/>
              <a:gd name="connsiteX80" fmla="*/ 6058069 w 12192000"/>
              <a:gd name="connsiteY80" fmla="*/ 350247 h 4547521"/>
              <a:gd name="connsiteX81" fmla="*/ 6074444 w 12192000"/>
              <a:gd name="connsiteY81" fmla="*/ 349165 h 4547521"/>
              <a:gd name="connsiteX82" fmla="*/ 6075959 w 12192000"/>
              <a:gd name="connsiteY82" fmla="*/ 350512 h 4547521"/>
              <a:gd name="connsiteX83" fmla="*/ 6093540 w 12192000"/>
              <a:gd name="connsiteY83" fmla="*/ 353653 h 4547521"/>
              <a:gd name="connsiteX84" fmla="*/ 6098369 w 12192000"/>
              <a:gd name="connsiteY84" fmla="*/ 351382 h 4547521"/>
              <a:gd name="connsiteX85" fmla="*/ 6110738 w 12192000"/>
              <a:gd name="connsiteY85" fmla="*/ 352610 h 4547521"/>
              <a:gd name="connsiteX86" fmla="*/ 6135933 w 12192000"/>
              <a:gd name="connsiteY86" fmla="*/ 352529 h 4547521"/>
              <a:gd name="connsiteX87" fmla="*/ 6139871 w 12192000"/>
              <a:gd name="connsiteY87" fmla="*/ 354857 h 4547521"/>
              <a:gd name="connsiteX88" fmla="*/ 6176662 w 12192000"/>
              <a:gd name="connsiteY88" fmla="*/ 358385 h 4547521"/>
              <a:gd name="connsiteX89" fmla="*/ 6176801 w 12192000"/>
              <a:gd name="connsiteY89" fmla="*/ 359547 h 4547521"/>
              <a:gd name="connsiteX90" fmla="*/ 6185563 w 12192000"/>
              <a:gd name="connsiteY90" fmla="*/ 365402 h 4547521"/>
              <a:gd name="connsiteX91" fmla="*/ 6203148 w 12192000"/>
              <a:gd name="connsiteY91" fmla="*/ 374055 h 4547521"/>
              <a:gd name="connsiteX92" fmla="*/ 6239136 w 12192000"/>
              <a:gd name="connsiteY92" fmla="*/ 407775 h 4547521"/>
              <a:gd name="connsiteX93" fmla="*/ 6277452 w 12192000"/>
              <a:gd name="connsiteY93" fmla="*/ 411577 h 4547521"/>
              <a:gd name="connsiteX94" fmla="*/ 6284979 w 12192000"/>
              <a:gd name="connsiteY94" fmla="*/ 412951 h 4547521"/>
              <a:gd name="connsiteX95" fmla="*/ 6285055 w 12192000"/>
              <a:gd name="connsiteY95" fmla="*/ 413230 h 4547521"/>
              <a:gd name="connsiteX96" fmla="*/ 6292844 w 12192000"/>
              <a:gd name="connsiteY96" fmla="*/ 415180 h 4547521"/>
              <a:gd name="connsiteX97" fmla="*/ 6298705 w 12192000"/>
              <a:gd name="connsiteY97" fmla="*/ 415456 h 4547521"/>
              <a:gd name="connsiteX98" fmla="*/ 6313308 w 12192000"/>
              <a:gd name="connsiteY98" fmla="*/ 418121 h 4547521"/>
              <a:gd name="connsiteX99" fmla="*/ 6317834 w 12192000"/>
              <a:gd name="connsiteY99" fmla="*/ 420710 h 4547521"/>
              <a:gd name="connsiteX100" fmla="*/ 6318907 w 12192000"/>
              <a:gd name="connsiteY100" fmla="*/ 424147 h 4547521"/>
              <a:gd name="connsiteX101" fmla="*/ 6320341 w 12192000"/>
              <a:gd name="connsiteY101" fmla="*/ 424049 h 4547521"/>
              <a:gd name="connsiteX102" fmla="*/ 6345071 w 12192000"/>
              <a:gd name="connsiteY102" fmla="*/ 437532 h 4547521"/>
              <a:gd name="connsiteX103" fmla="*/ 6403531 w 12192000"/>
              <a:gd name="connsiteY103" fmla="*/ 458217 h 4547521"/>
              <a:gd name="connsiteX104" fmla="*/ 6438176 w 12192000"/>
              <a:gd name="connsiteY104" fmla="*/ 466191 h 4547521"/>
              <a:gd name="connsiteX105" fmla="*/ 6531805 w 12192000"/>
              <a:gd name="connsiteY105" fmla="*/ 492267 h 4547521"/>
              <a:gd name="connsiteX106" fmla="*/ 6624812 w 12192000"/>
              <a:gd name="connsiteY106" fmla="*/ 521660 h 4547521"/>
              <a:gd name="connsiteX107" fmla="*/ 6665821 w 12192000"/>
              <a:gd name="connsiteY107" fmla="*/ 554387 h 4547521"/>
              <a:gd name="connsiteX108" fmla="*/ 6671133 w 12192000"/>
              <a:gd name="connsiteY108" fmla="*/ 556114 h 4547521"/>
              <a:gd name="connsiteX109" fmla="*/ 6685990 w 12192000"/>
              <a:gd name="connsiteY109" fmla="*/ 556096 h 4547521"/>
              <a:gd name="connsiteX110" fmla="*/ 6691636 w 12192000"/>
              <a:gd name="connsiteY110" fmla="*/ 555309 h 4547521"/>
              <a:gd name="connsiteX111" fmla="*/ 6699772 w 12192000"/>
              <a:gd name="connsiteY111" fmla="*/ 555817 h 4547521"/>
              <a:gd name="connsiteX112" fmla="*/ 6699955 w 12192000"/>
              <a:gd name="connsiteY112" fmla="*/ 556078 h 4547521"/>
              <a:gd name="connsiteX113" fmla="*/ 6707613 w 12192000"/>
              <a:gd name="connsiteY113" fmla="*/ 556069 h 4547521"/>
              <a:gd name="connsiteX114" fmla="*/ 6745320 w 12192000"/>
              <a:gd name="connsiteY114" fmla="*/ 552882 h 4547521"/>
              <a:gd name="connsiteX115" fmla="*/ 6792811 w 12192000"/>
              <a:gd name="connsiteY115" fmla="*/ 579510 h 4547521"/>
              <a:gd name="connsiteX116" fmla="*/ 6812882 w 12192000"/>
              <a:gd name="connsiteY116" fmla="*/ 584835 h 4547521"/>
              <a:gd name="connsiteX117" fmla="*/ 6823500 w 12192000"/>
              <a:gd name="connsiteY117" fmla="*/ 589005 h 4547521"/>
              <a:gd name="connsiteX118" fmla="*/ 6824098 w 12192000"/>
              <a:gd name="connsiteY118" fmla="*/ 590121 h 4547521"/>
              <a:gd name="connsiteX119" fmla="*/ 6860252 w 12192000"/>
              <a:gd name="connsiteY119" fmla="*/ 586942 h 4547521"/>
              <a:gd name="connsiteX120" fmla="*/ 6864904 w 12192000"/>
              <a:gd name="connsiteY120" fmla="*/ 588519 h 4547521"/>
              <a:gd name="connsiteX121" fmla="*/ 6888662 w 12192000"/>
              <a:gd name="connsiteY121" fmla="*/ 583889 h 4547521"/>
              <a:gd name="connsiteX122" fmla="*/ 6900835 w 12192000"/>
              <a:gd name="connsiteY122" fmla="*/ 582861 h 4547521"/>
              <a:gd name="connsiteX123" fmla="*/ 6904484 w 12192000"/>
              <a:gd name="connsiteY123" fmla="*/ 579757 h 4547521"/>
              <a:gd name="connsiteX124" fmla="*/ 6922346 w 12192000"/>
              <a:gd name="connsiteY124" fmla="*/ 579669 h 4547521"/>
              <a:gd name="connsiteX125" fmla="*/ 6924318 w 12192000"/>
              <a:gd name="connsiteY125" fmla="*/ 580719 h 4547521"/>
              <a:gd name="connsiteX126" fmla="*/ 6939344 w 12192000"/>
              <a:gd name="connsiteY126" fmla="*/ 576699 h 4547521"/>
              <a:gd name="connsiteX127" fmla="*/ 6952296 w 12192000"/>
              <a:gd name="connsiteY127" fmla="*/ 568557 h 4547521"/>
              <a:gd name="connsiteX128" fmla="*/ 7103052 w 12192000"/>
              <a:gd name="connsiteY128" fmla="*/ 582744 h 4547521"/>
              <a:gd name="connsiteX129" fmla="*/ 7236304 w 12192000"/>
              <a:gd name="connsiteY129" fmla="*/ 553493 h 4547521"/>
              <a:gd name="connsiteX130" fmla="*/ 7318047 w 12192000"/>
              <a:gd name="connsiteY130" fmla="*/ 562259 h 4547521"/>
              <a:gd name="connsiteX131" fmla="*/ 7343733 w 12192000"/>
              <a:gd name="connsiteY131" fmla="*/ 585691 h 4547521"/>
              <a:gd name="connsiteX132" fmla="*/ 7548358 w 12192000"/>
              <a:gd name="connsiteY132" fmla="*/ 586885 h 4547521"/>
              <a:gd name="connsiteX133" fmla="*/ 7599893 w 12192000"/>
              <a:gd name="connsiteY133" fmla="*/ 596876 h 4547521"/>
              <a:gd name="connsiteX134" fmla="*/ 7646750 w 12192000"/>
              <a:gd name="connsiteY134" fmla="*/ 585890 h 4547521"/>
              <a:gd name="connsiteX135" fmla="*/ 7665217 w 12192000"/>
              <a:gd name="connsiteY135" fmla="*/ 594129 h 4547521"/>
              <a:gd name="connsiteX136" fmla="*/ 7668385 w 12192000"/>
              <a:gd name="connsiteY136" fmla="*/ 595766 h 4547521"/>
              <a:gd name="connsiteX137" fmla="*/ 7681420 w 12192000"/>
              <a:gd name="connsiteY137" fmla="*/ 597598 h 4547521"/>
              <a:gd name="connsiteX138" fmla="*/ 7684651 w 12192000"/>
              <a:gd name="connsiteY138" fmla="*/ 604017 h 4547521"/>
              <a:gd name="connsiteX139" fmla="*/ 7843050 w 12192000"/>
              <a:gd name="connsiteY139" fmla="*/ 614318 h 4547521"/>
              <a:gd name="connsiteX140" fmla="*/ 7911637 w 12192000"/>
              <a:gd name="connsiteY140" fmla="*/ 619036 h 4547521"/>
              <a:gd name="connsiteX141" fmla="*/ 7937365 w 12192000"/>
              <a:gd name="connsiteY141" fmla="*/ 626745 h 4547521"/>
              <a:gd name="connsiteX142" fmla="*/ 8037057 w 12192000"/>
              <a:gd name="connsiteY142" fmla="*/ 650092 h 4547521"/>
              <a:gd name="connsiteX143" fmla="*/ 8122868 w 12192000"/>
              <a:gd name="connsiteY143" fmla="*/ 664374 h 4547521"/>
              <a:gd name="connsiteX144" fmla="*/ 8186750 w 12192000"/>
              <a:gd name="connsiteY144" fmla="*/ 649512 h 4547521"/>
              <a:gd name="connsiteX145" fmla="*/ 8192054 w 12192000"/>
              <a:gd name="connsiteY145" fmla="*/ 654354 h 4547521"/>
              <a:gd name="connsiteX146" fmla="*/ 8235470 w 12192000"/>
              <a:gd name="connsiteY146" fmla="*/ 656418 h 4547521"/>
              <a:gd name="connsiteX147" fmla="*/ 8388968 w 12192000"/>
              <a:gd name="connsiteY147" fmla="*/ 633169 h 4547521"/>
              <a:gd name="connsiteX148" fmla="*/ 8473770 w 12192000"/>
              <a:gd name="connsiteY148" fmla="*/ 638045 h 4547521"/>
              <a:gd name="connsiteX149" fmla="*/ 8503642 w 12192000"/>
              <a:gd name="connsiteY149" fmla="*/ 644691 h 4547521"/>
              <a:gd name="connsiteX150" fmla="*/ 8553701 w 12192000"/>
              <a:gd name="connsiteY150" fmla="*/ 655522 h 4547521"/>
              <a:gd name="connsiteX151" fmla="*/ 8590556 w 12192000"/>
              <a:gd name="connsiteY151" fmla="*/ 675719 h 4547521"/>
              <a:gd name="connsiteX152" fmla="*/ 8632638 w 12192000"/>
              <a:gd name="connsiteY152" fmla="*/ 679979 h 4547521"/>
              <a:gd name="connsiteX153" fmla="*/ 8643140 w 12192000"/>
              <a:gd name="connsiteY153" fmla="*/ 665314 h 4547521"/>
              <a:gd name="connsiteX154" fmla="*/ 8687917 w 12192000"/>
              <a:gd name="connsiteY154" fmla="*/ 674950 h 4547521"/>
              <a:gd name="connsiteX155" fmla="*/ 8755765 w 12192000"/>
              <a:gd name="connsiteY155" fmla="*/ 691285 h 4547521"/>
              <a:gd name="connsiteX156" fmla="*/ 8795085 w 12192000"/>
              <a:gd name="connsiteY156" fmla="*/ 696665 h 4547521"/>
              <a:gd name="connsiteX157" fmla="*/ 8902279 w 12192000"/>
              <a:gd name="connsiteY157" fmla="*/ 715748 h 4547521"/>
              <a:gd name="connsiteX158" fmla="*/ 9009490 w 12192000"/>
              <a:gd name="connsiteY158" fmla="*/ 738207 h 4547521"/>
              <a:gd name="connsiteX159" fmla="*/ 9072120 w 12192000"/>
              <a:gd name="connsiteY159" fmla="*/ 770402 h 4547521"/>
              <a:gd name="connsiteX160" fmla="*/ 9160343 w 12192000"/>
              <a:gd name="connsiteY160" fmla="*/ 786823 h 4547521"/>
              <a:gd name="connsiteX161" fmla="*/ 9174981 w 12192000"/>
              <a:gd name="connsiteY161" fmla="*/ 792339 h 4547521"/>
              <a:gd name="connsiteX162" fmla="*/ 9278987 w 12192000"/>
              <a:gd name="connsiteY162" fmla="*/ 817708 h 4547521"/>
              <a:gd name="connsiteX163" fmla="*/ 9400617 w 12192000"/>
              <a:gd name="connsiteY163" fmla="*/ 821594 h 4547521"/>
              <a:gd name="connsiteX164" fmla="*/ 9552261 w 12192000"/>
              <a:gd name="connsiteY164" fmla="*/ 892908 h 4547521"/>
              <a:gd name="connsiteX165" fmla="*/ 9822258 w 12192000"/>
              <a:gd name="connsiteY165" fmla="*/ 1001931 h 4547521"/>
              <a:gd name="connsiteX166" fmla="*/ 10113244 w 12192000"/>
              <a:gd name="connsiteY166" fmla="*/ 1044587 h 4547521"/>
              <a:gd name="connsiteX167" fmla="*/ 10189871 w 12192000"/>
              <a:gd name="connsiteY167" fmla="*/ 1037468 h 4547521"/>
              <a:gd name="connsiteX168" fmla="*/ 10414253 w 12192000"/>
              <a:gd name="connsiteY168" fmla="*/ 1023452 h 4547521"/>
              <a:gd name="connsiteX169" fmla="*/ 10642574 w 12192000"/>
              <a:gd name="connsiteY169" fmla="*/ 950945 h 4547521"/>
              <a:gd name="connsiteX170" fmla="*/ 10786007 w 12192000"/>
              <a:gd name="connsiteY170" fmla="*/ 939001 h 4547521"/>
              <a:gd name="connsiteX171" fmla="*/ 10854151 w 12192000"/>
              <a:gd name="connsiteY171" fmla="*/ 920241 h 4547521"/>
              <a:gd name="connsiteX172" fmla="*/ 10901354 w 12192000"/>
              <a:gd name="connsiteY172" fmla="*/ 919344 h 4547521"/>
              <a:gd name="connsiteX173" fmla="*/ 10929658 w 12192000"/>
              <a:gd name="connsiteY173" fmla="*/ 917161 h 4547521"/>
              <a:gd name="connsiteX174" fmla="*/ 10978685 w 12192000"/>
              <a:gd name="connsiteY174" fmla="*/ 885931 h 4547521"/>
              <a:gd name="connsiteX175" fmla="*/ 11163594 w 12192000"/>
              <a:gd name="connsiteY175" fmla="*/ 876168 h 4547521"/>
              <a:gd name="connsiteX176" fmla="*/ 11340142 w 12192000"/>
              <a:gd name="connsiteY176" fmla="*/ 907672 h 4547521"/>
              <a:gd name="connsiteX177" fmla="*/ 11603318 w 12192000"/>
              <a:gd name="connsiteY177" fmla="*/ 818203 h 4547521"/>
              <a:gd name="connsiteX178" fmla="*/ 11630282 w 12192000"/>
              <a:gd name="connsiteY178" fmla="*/ 811183 h 4547521"/>
              <a:gd name="connsiteX179" fmla="*/ 11776458 w 12192000"/>
              <a:gd name="connsiteY179" fmla="*/ 776411 h 4547521"/>
              <a:gd name="connsiteX180" fmla="*/ 12105816 w 12192000"/>
              <a:gd name="connsiteY180" fmla="*/ 760312 h 4547521"/>
              <a:gd name="connsiteX181" fmla="*/ 12192000 w 12192000"/>
              <a:gd name="connsiteY181" fmla="*/ 696347 h 4547521"/>
              <a:gd name="connsiteX182" fmla="*/ 12192000 w 12192000"/>
              <a:gd name="connsiteY182" fmla="*/ 4547521 h 4547521"/>
              <a:gd name="connsiteX183" fmla="*/ 0 w 12192000"/>
              <a:gd name="connsiteY183" fmla="*/ 4547521 h 4547521"/>
              <a:gd name="connsiteX184" fmla="*/ 0 w 12192000"/>
              <a:gd name="connsiteY184" fmla="*/ 540559 h 4547521"/>
              <a:gd name="connsiteX185" fmla="*/ 3948 w 12192000"/>
              <a:gd name="connsiteY185" fmla="*/ 539517 h 4547521"/>
              <a:gd name="connsiteX186" fmla="*/ 79987 w 12192000"/>
              <a:gd name="connsiteY186" fmla="*/ 526045 h 4547521"/>
              <a:gd name="connsiteX187" fmla="*/ 173247 w 12192000"/>
              <a:gd name="connsiteY187" fmla="*/ 477570 h 4547521"/>
              <a:gd name="connsiteX188" fmla="*/ 206877 w 12192000"/>
              <a:gd name="connsiteY188" fmla="*/ 473029 h 4547521"/>
              <a:gd name="connsiteX189" fmla="*/ 205655 w 12192000"/>
              <a:gd name="connsiteY189" fmla="*/ 464452 h 4547521"/>
              <a:gd name="connsiteX190" fmla="*/ 218147 w 12192000"/>
              <a:gd name="connsiteY190" fmla="*/ 463821 h 4547521"/>
              <a:gd name="connsiteX191" fmla="*/ 246031 w 12192000"/>
              <a:gd name="connsiteY191" fmla="*/ 463612 h 4547521"/>
              <a:gd name="connsiteX192" fmla="*/ 329529 w 12192000"/>
              <a:gd name="connsiteY192" fmla="*/ 461232 h 4547521"/>
              <a:gd name="connsiteX193" fmla="*/ 352311 w 12192000"/>
              <a:gd name="connsiteY193" fmla="*/ 444784 h 4547521"/>
              <a:gd name="connsiteX194" fmla="*/ 373861 w 12192000"/>
              <a:gd name="connsiteY194" fmla="*/ 444526 h 4547521"/>
              <a:gd name="connsiteX195" fmla="*/ 498838 w 12192000"/>
              <a:gd name="connsiteY195" fmla="*/ 422480 h 4547521"/>
              <a:gd name="connsiteX196" fmla="*/ 516021 w 12192000"/>
              <a:gd name="connsiteY196" fmla="*/ 420831 h 4547521"/>
              <a:gd name="connsiteX197" fmla="*/ 525327 w 12192000"/>
              <a:gd name="connsiteY197" fmla="*/ 413441 h 4547521"/>
              <a:gd name="connsiteX198" fmla="*/ 558651 w 12192000"/>
              <a:gd name="connsiteY198" fmla="*/ 411971 h 4547521"/>
              <a:gd name="connsiteX199" fmla="*/ 560193 w 12192000"/>
              <a:gd name="connsiteY199" fmla="*/ 407763 h 4547521"/>
              <a:gd name="connsiteX200" fmla="*/ 669729 w 12192000"/>
              <a:gd name="connsiteY200" fmla="*/ 371635 h 4547521"/>
              <a:gd name="connsiteX201" fmla="*/ 688496 w 12192000"/>
              <a:gd name="connsiteY201" fmla="*/ 365667 h 4547521"/>
              <a:gd name="connsiteX202" fmla="*/ 704711 w 12192000"/>
              <a:gd name="connsiteY202" fmla="*/ 367477 h 4547521"/>
              <a:gd name="connsiteX203" fmla="*/ 794485 w 12192000"/>
              <a:gd name="connsiteY203" fmla="*/ 362319 h 4547521"/>
              <a:gd name="connsiteX204" fmla="*/ 815839 w 12192000"/>
              <a:gd name="connsiteY204" fmla="*/ 365486 h 4547521"/>
              <a:gd name="connsiteX205" fmla="*/ 824819 w 12192000"/>
              <a:gd name="connsiteY205" fmla="*/ 372172 h 4547521"/>
              <a:gd name="connsiteX206" fmla="*/ 859579 w 12192000"/>
              <a:gd name="connsiteY206" fmla="*/ 359538 h 4547521"/>
              <a:gd name="connsiteX207" fmla="*/ 913213 w 12192000"/>
              <a:gd name="connsiteY207" fmla="*/ 350881 h 4547521"/>
              <a:gd name="connsiteX208" fmla="*/ 938704 w 12192000"/>
              <a:gd name="connsiteY208" fmla="*/ 344632 h 4547521"/>
              <a:gd name="connsiteX209" fmla="*/ 959272 w 12192000"/>
              <a:gd name="connsiteY209" fmla="*/ 348425 h 4547521"/>
              <a:gd name="connsiteX210" fmla="*/ 1076317 w 12192000"/>
              <a:gd name="connsiteY210" fmla="*/ 349387 h 4547521"/>
              <a:gd name="connsiteX211" fmla="*/ 1103231 w 12192000"/>
              <a:gd name="connsiteY211" fmla="*/ 355414 h 4547521"/>
              <a:gd name="connsiteX212" fmla="*/ 1115987 w 12192000"/>
              <a:gd name="connsiteY212" fmla="*/ 367428 h 4547521"/>
              <a:gd name="connsiteX213" fmla="*/ 1125983 w 12192000"/>
              <a:gd name="connsiteY213" fmla="*/ 363144 h 4547521"/>
              <a:gd name="connsiteX214" fmla="*/ 1196778 w 12192000"/>
              <a:gd name="connsiteY214" fmla="*/ 362717 h 4547521"/>
              <a:gd name="connsiteX215" fmla="*/ 1242961 w 12192000"/>
              <a:gd name="connsiteY215" fmla="*/ 361342 h 4547521"/>
              <a:gd name="connsiteX216" fmla="*/ 1245768 w 12192000"/>
              <a:gd name="connsiteY216" fmla="*/ 344848 h 4547521"/>
              <a:gd name="connsiteX217" fmla="*/ 1286892 w 12192000"/>
              <a:gd name="connsiteY217" fmla="*/ 338972 h 4547521"/>
              <a:gd name="connsiteX218" fmla="*/ 1330717 w 12192000"/>
              <a:gd name="connsiteY218" fmla="*/ 349560 h 4547521"/>
              <a:gd name="connsiteX219" fmla="*/ 1382372 w 12192000"/>
              <a:gd name="connsiteY219" fmla="*/ 348076 h 4547521"/>
              <a:gd name="connsiteX220" fmla="*/ 1413281 w 12192000"/>
              <a:gd name="connsiteY220" fmla="*/ 347368 h 4547521"/>
              <a:gd name="connsiteX221" fmla="*/ 1494404 w 12192000"/>
              <a:gd name="connsiteY221" fmla="*/ 331984 h 4547521"/>
              <a:gd name="connsiteX222" fmla="*/ 1626029 w 12192000"/>
              <a:gd name="connsiteY222" fmla="*/ 273490 h 4547521"/>
              <a:gd name="connsiteX223" fmla="*/ 1667354 w 12192000"/>
              <a:gd name="connsiteY223" fmla="*/ 265201 h 4547521"/>
              <a:gd name="connsiteX224" fmla="*/ 1674578 w 12192000"/>
              <a:gd name="connsiteY224" fmla="*/ 268574 h 4547521"/>
              <a:gd name="connsiteX225" fmla="*/ 1880316 w 12192000"/>
              <a:gd name="connsiteY225" fmla="*/ 233445 h 4547521"/>
              <a:gd name="connsiteX226" fmla="*/ 1917126 w 12192000"/>
              <a:gd name="connsiteY226" fmla="*/ 231388 h 4547521"/>
              <a:gd name="connsiteX227" fmla="*/ 1944692 w 12192000"/>
              <a:gd name="connsiteY227" fmla="*/ 232672 h 4547521"/>
              <a:gd name="connsiteX228" fmla="*/ 2010665 w 12192000"/>
              <a:gd name="connsiteY228" fmla="*/ 220971 h 4547521"/>
              <a:gd name="connsiteX229" fmla="*/ 2118270 w 12192000"/>
              <a:gd name="connsiteY229" fmla="*/ 195315 h 4547521"/>
              <a:gd name="connsiteX230" fmla="*/ 2141504 w 12192000"/>
              <a:gd name="connsiteY230" fmla="*/ 191262 h 4547521"/>
              <a:gd name="connsiteX231" fmla="*/ 2162752 w 12192000"/>
              <a:gd name="connsiteY231" fmla="*/ 193376 h 4547521"/>
              <a:gd name="connsiteX232" fmla="*/ 2168793 w 12192000"/>
              <a:gd name="connsiteY232" fmla="*/ 198745 h 4547521"/>
              <a:gd name="connsiteX233" fmla="*/ 2181778 w 12192000"/>
              <a:gd name="connsiteY233" fmla="*/ 197415 h 4547521"/>
              <a:gd name="connsiteX234" fmla="*/ 2185499 w 12192000"/>
              <a:gd name="connsiteY234" fmla="*/ 198232 h 4547521"/>
              <a:gd name="connsiteX235" fmla="*/ 2206566 w 12192000"/>
              <a:gd name="connsiteY235" fmla="*/ 201739 h 4547521"/>
              <a:gd name="connsiteX236" fmla="*/ 2244903 w 12192000"/>
              <a:gd name="connsiteY236" fmla="*/ 180167 h 4547521"/>
              <a:gd name="connsiteX237" fmla="*/ 2297531 w 12192000"/>
              <a:gd name="connsiteY237" fmla="*/ 177533 h 4547521"/>
              <a:gd name="connsiteX238" fmla="*/ 2488258 w 12192000"/>
              <a:gd name="connsiteY238" fmla="*/ 130312 h 4547521"/>
              <a:gd name="connsiteX239" fmla="*/ 2523236 w 12192000"/>
              <a:gd name="connsiteY239" fmla="*/ 146630 h 4547521"/>
              <a:gd name="connsiteX240" fmla="*/ 2603355 w 12192000"/>
              <a:gd name="connsiteY240" fmla="*/ 135687 h 4547521"/>
              <a:gd name="connsiteX241" fmla="*/ 2713319 w 12192000"/>
              <a:gd name="connsiteY241" fmla="*/ 76244 h 4547521"/>
              <a:gd name="connsiteX242" fmla="*/ 2860143 w 12192000"/>
              <a:gd name="connsiteY242" fmla="*/ 54169 h 4547521"/>
              <a:gd name="connsiteX243" fmla="*/ 2868320 w 12192000"/>
              <a:gd name="connsiteY243" fmla="*/ 43328 h 4547521"/>
              <a:gd name="connsiteX244" fmla="*/ 2880379 w 12192000"/>
              <a:gd name="connsiteY244" fmla="*/ 35935 h 4547521"/>
              <a:gd name="connsiteX245" fmla="*/ 2882710 w 12192000"/>
              <a:gd name="connsiteY245" fmla="*/ 36473 h 4547521"/>
              <a:gd name="connsiteX246" fmla="*/ 2899268 w 12192000"/>
              <a:gd name="connsiteY246" fmla="*/ 32168 h 4547521"/>
              <a:gd name="connsiteX247" fmla="*/ 2901185 w 12192000"/>
              <a:gd name="connsiteY247" fmla="*/ 28339 h 4547521"/>
              <a:gd name="connsiteX248" fmla="*/ 2912009 w 12192000"/>
              <a:gd name="connsiteY248" fmla="*/ 24480 h 4547521"/>
              <a:gd name="connsiteX249" fmla="*/ 2931895 w 12192000"/>
              <a:gd name="connsiteY249" fmla="*/ 14442 h 4547521"/>
              <a:gd name="connsiteX250" fmla="*/ 2936965 w 12192000"/>
              <a:gd name="connsiteY250" fmla="*/ 14848 h 4547521"/>
              <a:gd name="connsiteX251" fmla="*/ 2969058 w 12192000"/>
              <a:gd name="connsiteY251" fmla="*/ 3265 h 4547521"/>
              <a:gd name="connsiteX252" fmla="*/ 2970141 w 12192000"/>
              <a:gd name="connsiteY252" fmla="*/ 4190 h 4547521"/>
              <a:gd name="connsiteX253" fmla="*/ 2981985 w 12192000"/>
              <a:gd name="connsiteY253" fmla="*/ 5666 h 4547521"/>
              <a:gd name="connsiteX254" fmla="*/ 3003160 w 12192000"/>
              <a:gd name="connsiteY254" fmla="*/ 6010 h 4547521"/>
              <a:gd name="connsiteX255" fmla="*/ 3059919 w 12192000"/>
              <a:gd name="connsiteY255" fmla="*/ 20227 h 4547521"/>
              <a:gd name="connsiteX256" fmla="*/ 3093450 w 12192000"/>
              <a:gd name="connsiteY256" fmla="*/ 8272 h 4547521"/>
              <a:gd name="connsiteX257" fmla="*/ 3100564 w 12192000"/>
              <a:gd name="connsiteY257" fmla="*/ 6452 h 4547521"/>
              <a:gd name="connsiteX258" fmla="*/ 3100855 w 12192000"/>
              <a:gd name="connsiteY258" fmla="*/ 6659 h 4547521"/>
              <a:gd name="connsiteX259" fmla="*/ 3108660 w 12192000"/>
              <a:gd name="connsiteY259" fmla="*/ 5222 h 4547521"/>
              <a:gd name="connsiteX0" fmla="*/ 3100855 w 12192000"/>
              <a:gd name="connsiteY0" fmla="*/ 7132 h 4547994"/>
              <a:gd name="connsiteX1" fmla="*/ 3133085 w 12192000"/>
              <a:gd name="connsiteY1" fmla="*/ 473 h 4547994"/>
              <a:gd name="connsiteX2" fmla="*/ 3186709 w 12192000"/>
              <a:gd name="connsiteY2" fmla="*/ 22054 h 4547994"/>
              <a:gd name="connsiteX3" fmla="*/ 3287078 w 12192000"/>
              <a:gd name="connsiteY3" fmla="*/ 28156 h 4547994"/>
              <a:gd name="connsiteX4" fmla="*/ 3386448 w 12192000"/>
              <a:gd name="connsiteY4" fmla="*/ 30943 h 4547994"/>
              <a:gd name="connsiteX5" fmla="*/ 3422427 w 12192000"/>
              <a:gd name="connsiteY5" fmla="*/ 30373 h 4547994"/>
              <a:gd name="connsiteX6" fmla="*/ 3486559 w 12192000"/>
              <a:gd name="connsiteY6" fmla="*/ 36320 h 4547994"/>
              <a:gd name="connsiteX7" fmla="*/ 3515932 w 12192000"/>
              <a:gd name="connsiteY7" fmla="*/ 43360 h 4547994"/>
              <a:gd name="connsiteX8" fmla="*/ 3517220 w 12192000"/>
              <a:gd name="connsiteY8" fmla="*/ 42927 h 4547994"/>
              <a:gd name="connsiteX9" fmla="*/ 3519845 w 12192000"/>
              <a:gd name="connsiteY9" fmla="*/ 45957 h 4547994"/>
              <a:gd name="connsiteX10" fmla="*/ 3525279 w 12192000"/>
              <a:gd name="connsiteY10" fmla="*/ 47361 h 4547994"/>
              <a:gd name="connsiteX11" fmla="*/ 3540113 w 12192000"/>
              <a:gd name="connsiteY11" fmla="*/ 46457 h 4547994"/>
              <a:gd name="connsiteX12" fmla="*/ 3545692 w 12192000"/>
              <a:gd name="connsiteY12" fmla="*/ 45336 h 4547994"/>
              <a:gd name="connsiteX13" fmla="*/ 3553854 w 12192000"/>
              <a:gd name="connsiteY13" fmla="*/ 45357 h 4547994"/>
              <a:gd name="connsiteX14" fmla="*/ 3554058 w 12192000"/>
              <a:gd name="connsiteY14" fmla="*/ 45606 h 4547994"/>
              <a:gd name="connsiteX15" fmla="*/ 3561703 w 12192000"/>
              <a:gd name="connsiteY15" fmla="*/ 45141 h 4547994"/>
              <a:gd name="connsiteX16" fmla="*/ 3599112 w 12192000"/>
              <a:gd name="connsiteY16" fmla="*/ 39716 h 4547994"/>
              <a:gd name="connsiteX17" fmla="*/ 3648544 w 12192000"/>
              <a:gd name="connsiteY17" fmla="*/ 63431 h 4547994"/>
              <a:gd name="connsiteX18" fmla="*/ 3668987 w 12192000"/>
              <a:gd name="connsiteY18" fmla="*/ 67542 h 4547994"/>
              <a:gd name="connsiteX19" fmla="*/ 3679906 w 12192000"/>
              <a:gd name="connsiteY19" fmla="*/ 71066 h 4547994"/>
              <a:gd name="connsiteX20" fmla="*/ 3680583 w 12192000"/>
              <a:gd name="connsiteY20" fmla="*/ 72144 h 4547994"/>
              <a:gd name="connsiteX21" fmla="*/ 3716448 w 12192000"/>
              <a:gd name="connsiteY21" fmla="*/ 66818 h 4547994"/>
              <a:gd name="connsiteX22" fmla="*/ 3721210 w 12192000"/>
              <a:gd name="connsiteY22" fmla="*/ 68113 h 4547994"/>
              <a:gd name="connsiteX23" fmla="*/ 3744585 w 12192000"/>
              <a:gd name="connsiteY23" fmla="*/ 62080 h 4547994"/>
              <a:gd name="connsiteX24" fmla="*/ 3756664 w 12192000"/>
              <a:gd name="connsiteY24" fmla="*/ 60331 h 4547994"/>
              <a:gd name="connsiteX25" fmla="*/ 3760076 w 12192000"/>
              <a:gd name="connsiteY25" fmla="*/ 57018 h 4547994"/>
              <a:gd name="connsiteX26" fmla="*/ 3777900 w 12192000"/>
              <a:gd name="connsiteY26" fmla="*/ 55865 h 4547994"/>
              <a:gd name="connsiteX27" fmla="*/ 3779950 w 12192000"/>
              <a:gd name="connsiteY27" fmla="*/ 56796 h 4547994"/>
              <a:gd name="connsiteX28" fmla="*/ 3794650 w 12192000"/>
              <a:gd name="connsiteY28" fmla="*/ 51891 h 4547994"/>
              <a:gd name="connsiteX29" fmla="*/ 3806969 w 12192000"/>
              <a:gd name="connsiteY29" fmla="*/ 43003 h 4547994"/>
              <a:gd name="connsiteX30" fmla="*/ 3958577 w 12192000"/>
              <a:gd name="connsiteY30" fmla="*/ 48157 h 4547994"/>
              <a:gd name="connsiteX31" fmla="*/ 4089430 w 12192000"/>
              <a:gd name="connsiteY31" fmla="*/ 11051 h 4547994"/>
              <a:gd name="connsiteX32" fmla="*/ 4171715 w 12192000"/>
              <a:gd name="connsiteY32" fmla="*/ 14917 h 4547994"/>
              <a:gd name="connsiteX33" fmla="*/ 4199128 w 12192000"/>
              <a:gd name="connsiteY33" fmla="*/ 36745 h 4547994"/>
              <a:gd name="connsiteX34" fmla="*/ 4403546 w 12192000"/>
              <a:gd name="connsiteY34" fmla="*/ 25734 h 4547994"/>
              <a:gd name="connsiteX35" fmla="*/ 4455762 w 12192000"/>
              <a:gd name="connsiteY35" fmla="*/ 32622 h 4547994"/>
              <a:gd name="connsiteX36" fmla="*/ 4501720 w 12192000"/>
              <a:gd name="connsiteY36" fmla="*/ 18875 h 4547994"/>
              <a:gd name="connsiteX37" fmla="*/ 4520780 w 12192000"/>
              <a:gd name="connsiteY37" fmla="*/ 25988 h 4547994"/>
              <a:gd name="connsiteX38" fmla="*/ 4524071 w 12192000"/>
              <a:gd name="connsiteY38" fmla="*/ 27433 h 4547994"/>
              <a:gd name="connsiteX39" fmla="*/ 4537225 w 12192000"/>
              <a:gd name="connsiteY39" fmla="*/ 28480 h 4547994"/>
              <a:gd name="connsiteX40" fmla="*/ 4540932 w 12192000"/>
              <a:gd name="connsiteY40" fmla="*/ 34689 h 4547994"/>
              <a:gd name="connsiteX41" fmla="*/ 4560732 w 12192000"/>
              <a:gd name="connsiteY41" fmla="*/ 40504 h 4547994"/>
              <a:gd name="connsiteX42" fmla="*/ 4584946 w 12192000"/>
              <a:gd name="connsiteY42" fmla="*/ 40784 h 4547994"/>
              <a:gd name="connsiteX43" fmla="*/ 4670972 w 12192000"/>
              <a:gd name="connsiteY43" fmla="*/ 42425 h 4547994"/>
              <a:gd name="connsiteX44" fmla="*/ 4685002 w 12192000"/>
              <a:gd name="connsiteY44" fmla="*/ 39071 h 4547994"/>
              <a:gd name="connsiteX45" fmla="*/ 4730794 w 12192000"/>
              <a:gd name="connsiteY45" fmla="*/ 44664 h 4547994"/>
              <a:gd name="connsiteX46" fmla="*/ 4771603 w 12192000"/>
              <a:gd name="connsiteY46" fmla="*/ 45922 h 4547994"/>
              <a:gd name="connsiteX47" fmla="*/ 4798044 w 12192000"/>
              <a:gd name="connsiteY47" fmla="*/ 43254 h 4547994"/>
              <a:gd name="connsiteX48" fmla="*/ 4804975 w 12192000"/>
              <a:gd name="connsiteY48" fmla="*/ 45465 h 4547994"/>
              <a:gd name="connsiteX49" fmla="*/ 4831600 w 12192000"/>
              <a:gd name="connsiteY49" fmla="*/ 46891 h 4547994"/>
              <a:gd name="connsiteX50" fmla="*/ 4845162 w 12192000"/>
              <a:gd name="connsiteY50" fmla="*/ 43614 h 4547994"/>
              <a:gd name="connsiteX51" fmla="*/ 4858548 w 12192000"/>
              <a:gd name="connsiteY51" fmla="*/ 51160 h 4547994"/>
              <a:gd name="connsiteX52" fmla="*/ 4861820 w 12192000"/>
              <a:gd name="connsiteY52" fmla="*/ 56690 h 4547994"/>
              <a:gd name="connsiteX53" fmla="*/ 4880767 w 12192000"/>
              <a:gd name="connsiteY53" fmla="*/ 54207 h 4547994"/>
              <a:gd name="connsiteX54" fmla="*/ 4896300 w 12192000"/>
              <a:gd name="connsiteY54" fmla="*/ 59611 h 4547994"/>
              <a:gd name="connsiteX55" fmla="*/ 4909841 w 12192000"/>
              <a:gd name="connsiteY55" fmla="*/ 56078 h 4547994"/>
              <a:gd name="connsiteX56" fmla="*/ 4915461 w 12192000"/>
              <a:gd name="connsiteY56" fmla="*/ 56874 h 4547994"/>
              <a:gd name="connsiteX57" fmla="*/ 4929430 w 12192000"/>
              <a:gd name="connsiteY57" fmla="*/ 59548 h 4547994"/>
              <a:gd name="connsiteX58" fmla="*/ 4953531 w 12192000"/>
              <a:gd name="connsiteY58" fmla="*/ 65490 h 4547994"/>
              <a:gd name="connsiteX59" fmla="*/ 4961050 w 12192000"/>
              <a:gd name="connsiteY59" fmla="*/ 66317 h 4547994"/>
              <a:gd name="connsiteX60" fmla="*/ 4977419 w 12192000"/>
              <a:gd name="connsiteY60" fmla="*/ 75404 h 4547994"/>
              <a:gd name="connsiteX61" fmla="*/ 5009106 w 12192000"/>
              <a:gd name="connsiteY61" fmla="*/ 83174 h 4547994"/>
              <a:gd name="connsiteX62" fmla="*/ 5064895 w 12192000"/>
              <a:gd name="connsiteY62" fmla="*/ 110288 h 4547994"/>
              <a:gd name="connsiteX63" fmla="*/ 5097688 w 12192000"/>
              <a:gd name="connsiteY63" fmla="*/ 123226 h 4547994"/>
              <a:gd name="connsiteX64" fmla="*/ 5119875 w 12192000"/>
              <a:gd name="connsiteY64" fmla="*/ 135151 h 4547994"/>
              <a:gd name="connsiteX65" fmla="*/ 5185360 w 12192000"/>
              <a:gd name="connsiteY65" fmla="*/ 151993 h 4547994"/>
              <a:gd name="connsiteX66" fmla="*/ 5297679 w 12192000"/>
              <a:gd name="connsiteY66" fmla="*/ 174259 h 4547994"/>
              <a:gd name="connsiteX67" fmla="*/ 5320681 w 12192000"/>
              <a:gd name="connsiteY67" fmla="*/ 180242 h 4547994"/>
              <a:gd name="connsiteX68" fmla="*/ 5336842 w 12192000"/>
              <a:gd name="connsiteY68" fmla="*/ 190326 h 4547994"/>
              <a:gd name="connsiteX69" fmla="*/ 5337444 w 12192000"/>
              <a:gd name="connsiteY69" fmla="*/ 196971 h 4547994"/>
              <a:gd name="connsiteX70" fmla="*/ 5349516 w 12192000"/>
              <a:gd name="connsiteY70" fmla="*/ 201055 h 4547994"/>
              <a:gd name="connsiteX71" fmla="*/ 5351972 w 12192000"/>
              <a:gd name="connsiteY71" fmla="*/ 203173 h 4547994"/>
              <a:gd name="connsiteX72" fmla="*/ 5366814 w 12192000"/>
              <a:gd name="connsiteY72" fmla="*/ 214289 h 4547994"/>
              <a:gd name="connsiteX73" fmla="*/ 5417244 w 12192000"/>
              <a:gd name="connsiteY73" fmla="*/ 212377 h 4547994"/>
              <a:gd name="connsiteX74" fmla="*/ 5463870 w 12192000"/>
              <a:gd name="connsiteY74" fmla="*/ 231118 h 4547994"/>
              <a:gd name="connsiteX75" fmla="*/ 5664412 w 12192000"/>
              <a:gd name="connsiteY75" fmla="*/ 269198 h 4547994"/>
              <a:gd name="connsiteX76" fmla="*/ 5680257 w 12192000"/>
              <a:gd name="connsiteY76" fmla="*/ 295963 h 4547994"/>
              <a:gd name="connsiteX77" fmla="*/ 5757046 w 12192000"/>
              <a:gd name="connsiteY77" fmla="*/ 319003 h 4547994"/>
              <a:gd name="connsiteX78" fmla="*/ 5899668 w 12192000"/>
              <a:gd name="connsiteY78" fmla="*/ 315446 h 4547994"/>
              <a:gd name="connsiteX79" fmla="*/ 6042086 w 12192000"/>
              <a:gd name="connsiteY79" fmla="*/ 356068 h 4547994"/>
              <a:gd name="connsiteX80" fmla="*/ 6058069 w 12192000"/>
              <a:gd name="connsiteY80" fmla="*/ 350720 h 4547994"/>
              <a:gd name="connsiteX81" fmla="*/ 6074444 w 12192000"/>
              <a:gd name="connsiteY81" fmla="*/ 349638 h 4547994"/>
              <a:gd name="connsiteX82" fmla="*/ 6075959 w 12192000"/>
              <a:gd name="connsiteY82" fmla="*/ 350985 h 4547994"/>
              <a:gd name="connsiteX83" fmla="*/ 6093540 w 12192000"/>
              <a:gd name="connsiteY83" fmla="*/ 354126 h 4547994"/>
              <a:gd name="connsiteX84" fmla="*/ 6098369 w 12192000"/>
              <a:gd name="connsiteY84" fmla="*/ 351855 h 4547994"/>
              <a:gd name="connsiteX85" fmla="*/ 6110738 w 12192000"/>
              <a:gd name="connsiteY85" fmla="*/ 353083 h 4547994"/>
              <a:gd name="connsiteX86" fmla="*/ 6135933 w 12192000"/>
              <a:gd name="connsiteY86" fmla="*/ 353002 h 4547994"/>
              <a:gd name="connsiteX87" fmla="*/ 6139871 w 12192000"/>
              <a:gd name="connsiteY87" fmla="*/ 355330 h 4547994"/>
              <a:gd name="connsiteX88" fmla="*/ 6176662 w 12192000"/>
              <a:gd name="connsiteY88" fmla="*/ 358858 h 4547994"/>
              <a:gd name="connsiteX89" fmla="*/ 6176801 w 12192000"/>
              <a:gd name="connsiteY89" fmla="*/ 360020 h 4547994"/>
              <a:gd name="connsiteX90" fmla="*/ 6185563 w 12192000"/>
              <a:gd name="connsiteY90" fmla="*/ 365875 h 4547994"/>
              <a:gd name="connsiteX91" fmla="*/ 6203148 w 12192000"/>
              <a:gd name="connsiteY91" fmla="*/ 374528 h 4547994"/>
              <a:gd name="connsiteX92" fmla="*/ 6239136 w 12192000"/>
              <a:gd name="connsiteY92" fmla="*/ 408248 h 4547994"/>
              <a:gd name="connsiteX93" fmla="*/ 6277452 w 12192000"/>
              <a:gd name="connsiteY93" fmla="*/ 412050 h 4547994"/>
              <a:gd name="connsiteX94" fmla="*/ 6284979 w 12192000"/>
              <a:gd name="connsiteY94" fmla="*/ 413424 h 4547994"/>
              <a:gd name="connsiteX95" fmla="*/ 6285055 w 12192000"/>
              <a:gd name="connsiteY95" fmla="*/ 413703 h 4547994"/>
              <a:gd name="connsiteX96" fmla="*/ 6292844 w 12192000"/>
              <a:gd name="connsiteY96" fmla="*/ 415653 h 4547994"/>
              <a:gd name="connsiteX97" fmla="*/ 6298705 w 12192000"/>
              <a:gd name="connsiteY97" fmla="*/ 415929 h 4547994"/>
              <a:gd name="connsiteX98" fmla="*/ 6313308 w 12192000"/>
              <a:gd name="connsiteY98" fmla="*/ 418594 h 4547994"/>
              <a:gd name="connsiteX99" fmla="*/ 6317834 w 12192000"/>
              <a:gd name="connsiteY99" fmla="*/ 421183 h 4547994"/>
              <a:gd name="connsiteX100" fmla="*/ 6318907 w 12192000"/>
              <a:gd name="connsiteY100" fmla="*/ 424620 h 4547994"/>
              <a:gd name="connsiteX101" fmla="*/ 6320341 w 12192000"/>
              <a:gd name="connsiteY101" fmla="*/ 424522 h 4547994"/>
              <a:gd name="connsiteX102" fmla="*/ 6345071 w 12192000"/>
              <a:gd name="connsiteY102" fmla="*/ 438005 h 4547994"/>
              <a:gd name="connsiteX103" fmla="*/ 6403531 w 12192000"/>
              <a:gd name="connsiteY103" fmla="*/ 458690 h 4547994"/>
              <a:gd name="connsiteX104" fmla="*/ 6438176 w 12192000"/>
              <a:gd name="connsiteY104" fmla="*/ 466664 h 4547994"/>
              <a:gd name="connsiteX105" fmla="*/ 6531805 w 12192000"/>
              <a:gd name="connsiteY105" fmla="*/ 492740 h 4547994"/>
              <a:gd name="connsiteX106" fmla="*/ 6624812 w 12192000"/>
              <a:gd name="connsiteY106" fmla="*/ 522133 h 4547994"/>
              <a:gd name="connsiteX107" fmla="*/ 6665821 w 12192000"/>
              <a:gd name="connsiteY107" fmla="*/ 554860 h 4547994"/>
              <a:gd name="connsiteX108" fmla="*/ 6671133 w 12192000"/>
              <a:gd name="connsiteY108" fmla="*/ 556587 h 4547994"/>
              <a:gd name="connsiteX109" fmla="*/ 6685990 w 12192000"/>
              <a:gd name="connsiteY109" fmla="*/ 556569 h 4547994"/>
              <a:gd name="connsiteX110" fmla="*/ 6691636 w 12192000"/>
              <a:gd name="connsiteY110" fmla="*/ 555782 h 4547994"/>
              <a:gd name="connsiteX111" fmla="*/ 6699772 w 12192000"/>
              <a:gd name="connsiteY111" fmla="*/ 556290 h 4547994"/>
              <a:gd name="connsiteX112" fmla="*/ 6699955 w 12192000"/>
              <a:gd name="connsiteY112" fmla="*/ 556551 h 4547994"/>
              <a:gd name="connsiteX113" fmla="*/ 6707613 w 12192000"/>
              <a:gd name="connsiteY113" fmla="*/ 556542 h 4547994"/>
              <a:gd name="connsiteX114" fmla="*/ 6745320 w 12192000"/>
              <a:gd name="connsiteY114" fmla="*/ 553355 h 4547994"/>
              <a:gd name="connsiteX115" fmla="*/ 6792811 w 12192000"/>
              <a:gd name="connsiteY115" fmla="*/ 579983 h 4547994"/>
              <a:gd name="connsiteX116" fmla="*/ 6812882 w 12192000"/>
              <a:gd name="connsiteY116" fmla="*/ 585308 h 4547994"/>
              <a:gd name="connsiteX117" fmla="*/ 6823500 w 12192000"/>
              <a:gd name="connsiteY117" fmla="*/ 589478 h 4547994"/>
              <a:gd name="connsiteX118" fmla="*/ 6824098 w 12192000"/>
              <a:gd name="connsiteY118" fmla="*/ 590594 h 4547994"/>
              <a:gd name="connsiteX119" fmla="*/ 6860252 w 12192000"/>
              <a:gd name="connsiteY119" fmla="*/ 587415 h 4547994"/>
              <a:gd name="connsiteX120" fmla="*/ 6864904 w 12192000"/>
              <a:gd name="connsiteY120" fmla="*/ 588992 h 4547994"/>
              <a:gd name="connsiteX121" fmla="*/ 6888662 w 12192000"/>
              <a:gd name="connsiteY121" fmla="*/ 584362 h 4547994"/>
              <a:gd name="connsiteX122" fmla="*/ 6900835 w 12192000"/>
              <a:gd name="connsiteY122" fmla="*/ 583334 h 4547994"/>
              <a:gd name="connsiteX123" fmla="*/ 6904484 w 12192000"/>
              <a:gd name="connsiteY123" fmla="*/ 580230 h 4547994"/>
              <a:gd name="connsiteX124" fmla="*/ 6922346 w 12192000"/>
              <a:gd name="connsiteY124" fmla="*/ 580142 h 4547994"/>
              <a:gd name="connsiteX125" fmla="*/ 6924318 w 12192000"/>
              <a:gd name="connsiteY125" fmla="*/ 581192 h 4547994"/>
              <a:gd name="connsiteX126" fmla="*/ 6939344 w 12192000"/>
              <a:gd name="connsiteY126" fmla="*/ 577172 h 4547994"/>
              <a:gd name="connsiteX127" fmla="*/ 6952296 w 12192000"/>
              <a:gd name="connsiteY127" fmla="*/ 569030 h 4547994"/>
              <a:gd name="connsiteX128" fmla="*/ 7103052 w 12192000"/>
              <a:gd name="connsiteY128" fmla="*/ 583217 h 4547994"/>
              <a:gd name="connsiteX129" fmla="*/ 7236304 w 12192000"/>
              <a:gd name="connsiteY129" fmla="*/ 553966 h 4547994"/>
              <a:gd name="connsiteX130" fmla="*/ 7318047 w 12192000"/>
              <a:gd name="connsiteY130" fmla="*/ 562732 h 4547994"/>
              <a:gd name="connsiteX131" fmla="*/ 7343733 w 12192000"/>
              <a:gd name="connsiteY131" fmla="*/ 586164 h 4547994"/>
              <a:gd name="connsiteX132" fmla="*/ 7548358 w 12192000"/>
              <a:gd name="connsiteY132" fmla="*/ 587358 h 4547994"/>
              <a:gd name="connsiteX133" fmla="*/ 7599893 w 12192000"/>
              <a:gd name="connsiteY133" fmla="*/ 597349 h 4547994"/>
              <a:gd name="connsiteX134" fmla="*/ 7646750 w 12192000"/>
              <a:gd name="connsiteY134" fmla="*/ 586363 h 4547994"/>
              <a:gd name="connsiteX135" fmla="*/ 7665217 w 12192000"/>
              <a:gd name="connsiteY135" fmla="*/ 594602 h 4547994"/>
              <a:gd name="connsiteX136" fmla="*/ 7668385 w 12192000"/>
              <a:gd name="connsiteY136" fmla="*/ 596239 h 4547994"/>
              <a:gd name="connsiteX137" fmla="*/ 7681420 w 12192000"/>
              <a:gd name="connsiteY137" fmla="*/ 598071 h 4547994"/>
              <a:gd name="connsiteX138" fmla="*/ 7684651 w 12192000"/>
              <a:gd name="connsiteY138" fmla="*/ 604490 h 4547994"/>
              <a:gd name="connsiteX139" fmla="*/ 7843050 w 12192000"/>
              <a:gd name="connsiteY139" fmla="*/ 614791 h 4547994"/>
              <a:gd name="connsiteX140" fmla="*/ 7911637 w 12192000"/>
              <a:gd name="connsiteY140" fmla="*/ 619509 h 4547994"/>
              <a:gd name="connsiteX141" fmla="*/ 7937365 w 12192000"/>
              <a:gd name="connsiteY141" fmla="*/ 627218 h 4547994"/>
              <a:gd name="connsiteX142" fmla="*/ 8037057 w 12192000"/>
              <a:gd name="connsiteY142" fmla="*/ 650565 h 4547994"/>
              <a:gd name="connsiteX143" fmla="*/ 8122868 w 12192000"/>
              <a:gd name="connsiteY143" fmla="*/ 664847 h 4547994"/>
              <a:gd name="connsiteX144" fmla="*/ 8186750 w 12192000"/>
              <a:gd name="connsiteY144" fmla="*/ 649985 h 4547994"/>
              <a:gd name="connsiteX145" fmla="*/ 8192054 w 12192000"/>
              <a:gd name="connsiteY145" fmla="*/ 654827 h 4547994"/>
              <a:gd name="connsiteX146" fmla="*/ 8235470 w 12192000"/>
              <a:gd name="connsiteY146" fmla="*/ 656891 h 4547994"/>
              <a:gd name="connsiteX147" fmla="*/ 8388968 w 12192000"/>
              <a:gd name="connsiteY147" fmla="*/ 633642 h 4547994"/>
              <a:gd name="connsiteX148" fmla="*/ 8473770 w 12192000"/>
              <a:gd name="connsiteY148" fmla="*/ 638518 h 4547994"/>
              <a:gd name="connsiteX149" fmla="*/ 8503642 w 12192000"/>
              <a:gd name="connsiteY149" fmla="*/ 645164 h 4547994"/>
              <a:gd name="connsiteX150" fmla="*/ 8553701 w 12192000"/>
              <a:gd name="connsiteY150" fmla="*/ 655995 h 4547994"/>
              <a:gd name="connsiteX151" fmla="*/ 8590556 w 12192000"/>
              <a:gd name="connsiteY151" fmla="*/ 676192 h 4547994"/>
              <a:gd name="connsiteX152" fmla="*/ 8632638 w 12192000"/>
              <a:gd name="connsiteY152" fmla="*/ 680452 h 4547994"/>
              <a:gd name="connsiteX153" fmla="*/ 8643140 w 12192000"/>
              <a:gd name="connsiteY153" fmla="*/ 665787 h 4547994"/>
              <a:gd name="connsiteX154" fmla="*/ 8687917 w 12192000"/>
              <a:gd name="connsiteY154" fmla="*/ 675423 h 4547994"/>
              <a:gd name="connsiteX155" fmla="*/ 8755765 w 12192000"/>
              <a:gd name="connsiteY155" fmla="*/ 691758 h 4547994"/>
              <a:gd name="connsiteX156" fmla="*/ 8795085 w 12192000"/>
              <a:gd name="connsiteY156" fmla="*/ 697138 h 4547994"/>
              <a:gd name="connsiteX157" fmla="*/ 8902279 w 12192000"/>
              <a:gd name="connsiteY157" fmla="*/ 716221 h 4547994"/>
              <a:gd name="connsiteX158" fmla="*/ 9009490 w 12192000"/>
              <a:gd name="connsiteY158" fmla="*/ 738680 h 4547994"/>
              <a:gd name="connsiteX159" fmla="*/ 9072120 w 12192000"/>
              <a:gd name="connsiteY159" fmla="*/ 770875 h 4547994"/>
              <a:gd name="connsiteX160" fmla="*/ 9160343 w 12192000"/>
              <a:gd name="connsiteY160" fmla="*/ 787296 h 4547994"/>
              <a:gd name="connsiteX161" fmla="*/ 9174981 w 12192000"/>
              <a:gd name="connsiteY161" fmla="*/ 792812 h 4547994"/>
              <a:gd name="connsiteX162" fmla="*/ 9278987 w 12192000"/>
              <a:gd name="connsiteY162" fmla="*/ 818181 h 4547994"/>
              <a:gd name="connsiteX163" fmla="*/ 9400617 w 12192000"/>
              <a:gd name="connsiteY163" fmla="*/ 822067 h 4547994"/>
              <a:gd name="connsiteX164" fmla="*/ 9552261 w 12192000"/>
              <a:gd name="connsiteY164" fmla="*/ 893381 h 4547994"/>
              <a:gd name="connsiteX165" fmla="*/ 9822258 w 12192000"/>
              <a:gd name="connsiteY165" fmla="*/ 1002404 h 4547994"/>
              <a:gd name="connsiteX166" fmla="*/ 10113244 w 12192000"/>
              <a:gd name="connsiteY166" fmla="*/ 1045060 h 4547994"/>
              <a:gd name="connsiteX167" fmla="*/ 10189871 w 12192000"/>
              <a:gd name="connsiteY167" fmla="*/ 1037941 h 4547994"/>
              <a:gd name="connsiteX168" fmla="*/ 10414253 w 12192000"/>
              <a:gd name="connsiteY168" fmla="*/ 1023925 h 4547994"/>
              <a:gd name="connsiteX169" fmla="*/ 10642574 w 12192000"/>
              <a:gd name="connsiteY169" fmla="*/ 951418 h 4547994"/>
              <a:gd name="connsiteX170" fmla="*/ 10786007 w 12192000"/>
              <a:gd name="connsiteY170" fmla="*/ 939474 h 4547994"/>
              <a:gd name="connsiteX171" fmla="*/ 10854151 w 12192000"/>
              <a:gd name="connsiteY171" fmla="*/ 920714 h 4547994"/>
              <a:gd name="connsiteX172" fmla="*/ 10901354 w 12192000"/>
              <a:gd name="connsiteY172" fmla="*/ 919817 h 4547994"/>
              <a:gd name="connsiteX173" fmla="*/ 10929658 w 12192000"/>
              <a:gd name="connsiteY173" fmla="*/ 917634 h 4547994"/>
              <a:gd name="connsiteX174" fmla="*/ 10978685 w 12192000"/>
              <a:gd name="connsiteY174" fmla="*/ 886404 h 4547994"/>
              <a:gd name="connsiteX175" fmla="*/ 11163594 w 12192000"/>
              <a:gd name="connsiteY175" fmla="*/ 876641 h 4547994"/>
              <a:gd name="connsiteX176" fmla="*/ 11340142 w 12192000"/>
              <a:gd name="connsiteY176" fmla="*/ 908145 h 4547994"/>
              <a:gd name="connsiteX177" fmla="*/ 11603318 w 12192000"/>
              <a:gd name="connsiteY177" fmla="*/ 818676 h 4547994"/>
              <a:gd name="connsiteX178" fmla="*/ 11630282 w 12192000"/>
              <a:gd name="connsiteY178" fmla="*/ 811656 h 4547994"/>
              <a:gd name="connsiteX179" fmla="*/ 11776458 w 12192000"/>
              <a:gd name="connsiteY179" fmla="*/ 776884 h 4547994"/>
              <a:gd name="connsiteX180" fmla="*/ 12105816 w 12192000"/>
              <a:gd name="connsiteY180" fmla="*/ 760785 h 4547994"/>
              <a:gd name="connsiteX181" fmla="*/ 12192000 w 12192000"/>
              <a:gd name="connsiteY181" fmla="*/ 696820 h 4547994"/>
              <a:gd name="connsiteX182" fmla="*/ 12192000 w 12192000"/>
              <a:gd name="connsiteY182" fmla="*/ 4547994 h 4547994"/>
              <a:gd name="connsiteX183" fmla="*/ 0 w 12192000"/>
              <a:gd name="connsiteY183" fmla="*/ 4547994 h 4547994"/>
              <a:gd name="connsiteX184" fmla="*/ 0 w 12192000"/>
              <a:gd name="connsiteY184" fmla="*/ 541032 h 4547994"/>
              <a:gd name="connsiteX185" fmla="*/ 3948 w 12192000"/>
              <a:gd name="connsiteY185" fmla="*/ 539990 h 4547994"/>
              <a:gd name="connsiteX186" fmla="*/ 79987 w 12192000"/>
              <a:gd name="connsiteY186" fmla="*/ 526518 h 4547994"/>
              <a:gd name="connsiteX187" fmla="*/ 173247 w 12192000"/>
              <a:gd name="connsiteY187" fmla="*/ 478043 h 4547994"/>
              <a:gd name="connsiteX188" fmla="*/ 206877 w 12192000"/>
              <a:gd name="connsiteY188" fmla="*/ 473502 h 4547994"/>
              <a:gd name="connsiteX189" fmla="*/ 205655 w 12192000"/>
              <a:gd name="connsiteY189" fmla="*/ 464925 h 4547994"/>
              <a:gd name="connsiteX190" fmla="*/ 218147 w 12192000"/>
              <a:gd name="connsiteY190" fmla="*/ 464294 h 4547994"/>
              <a:gd name="connsiteX191" fmla="*/ 246031 w 12192000"/>
              <a:gd name="connsiteY191" fmla="*/ 464085 h 4547994"/>
              <a:gd name="connsiteX192" fmla="*/ 329529 w 12192000"/>
              <a:gd name="connsiteY192" fmla="*/ 461705 h 4547994"/>
              <a:gd name="connsiteX193" fmla="*/ 352311 w 12192000"/>
              <a:gd name="connsiteY193" fmla="*/ 445257 h 4547994"/>
              <a:gd name="connsiteX194" fmla="*/ 373861 w 12192000"/>
              <a:gd name="connsiteY194" fmla="*/ 444999 h 4547994"/>
              <a:gd name="connsiteX195" fmla="*/ 498838 w 12192000"/>
              <a:gd name="connsiteY195" fmla="*/ 422953 h 4547994"/>
              <a:gd name="connsiteX196" fmla="*/ 516021 w 12192000"/>
              <a:gd name="connsiteY196" fmla="*/ 421304 h 4547994"/>
              <a:gd name="connsiteX197" fmla="*/ 525327 w 12192000"/>
              <a:gd name="connsiteY197" fmla="*/ 413914 h 4547994"/>
              <a:gd name="connsiteX198" fmla="*/ 558651 w 12192000"/>
              <a:gd name="connsiteY198" fmla="*/ 412444 h 4547994"/>
              <a:gd name="connsiteX199" fmla="*/ 560193 w 12192000"/>
              <a:gd name="connsiteY199" fmla="*/ 408236 h 4547994"/>
              <a:gd name="connsiteX200" fmla="*/ 669729 w 12192000"/>
              <a:gd name="connsiteY200" fmla="*/ 372108 h 4547994"/>
              <a:gd name="connsiteX201" fmla="*/ 688496 w 12192000"/>
              <a:gd name="connsiteY201" fmla="*/ 366140 h 4547994"/>
              <a:gd name="connsiteX202" fmla="*/ 704711 w 12192000"/>
              <a:gd name="connsiteY202" fmla="*/ 367950 h 4547994"/>
              <a:gd name="connsiteX203" fmla="*/ 794485 w 12192000"/>
              <a:gd name="connsiteY203" fmla="*/ 362792 h 4547994"/>
              <a:gd name="connsiteX204" fmla="*/ 815839 w 12192000"/>
              <a:gd name="connsiteY204" fmla="*/ 365959 h 4547994"/>
              <a:gd name="connsiteX205" fmla="*/ 824819 w 12192000"/>
              <a:gd name="connsiteY205" fmla="*/ 372645 h 4547994"/>
              <a:gd name="connsiteX206" fmla="*/ 859579 w 12192000"/>
              <a:gd name="connsiteY206" fmla="*/ 360011 h 4547994"/>
              <a:gd name="connsiteX207" fmla="*/ 913213 w 12192000"/>
              <a:gd name="connsiteY207" fmla="*/ 351354 h 4547994"/>
              <a:gd name="connsiteX208" fmla="*/ 938704 w 12192000"/>
              <a:gd name="connsiteY208" fmla="*/ 345105 h 4547994"/>
              <a:gd name="connsiteX209" fmla="*/ 959272 w 12192000"/>
              <a:gd name="connsiteY209" fmla="*/ 348898 h 4547994"/>
              <a:gd name="connsiteX210" fmla="*/ 1076317 w 12192000"/>
              <a:gd name="connsiteY210" fmla="*/ 349860 h 4547994"/>
              <a:gd name="connsiteX211" fmla="*/ 1103231 w 12192000"/>
              <a:gd name="connsiteY211" fmla="*/ 355887 h 4547994"/>
              <a:gd name="connsiteX212" fmla="*/ 1115987 w 12192000"/>
              <a:gd name="connsiteY212" fmla="*/ 367901 h 4547994"/>
              <a:gd name="connsiteX213" fmla="*/ 1125983 w 12192000"/>
              <a:gd name="connsiteY213" fmla="*/ 363617 h 4547994"/>
              <a:gd name="connsiteX214" fmla="*/ 1196778 w 12192000"/>
              <a:gd name="connsiteY214" fmla="*/ 363190 h 4547994"/>
              <a:gd name="connsiteX215" fmla="*/ 1242961 w 12192000"/>
              <a:gd name="connsiteY215" fmla="*/ 361815 h 4547994"/>
              <a:gd name="connsiteX216" fmla="*/ 1245768 w 12192000"/>
              <a:gd name="connsiteY216" fmla="*/ 345321 h 4547994"/>
              <a:gd name="connsiteX217" fmla="*/ 1286892 w 12192000"/>
              <a:gd name="connsiteY217" fmla="*/ 339445 h 4547994"/>
              <a:gd name="connsiteX218" fmla="*/ 1330717 w 12192000"/>
              <a:gd name="connsiteY218" fmla="*/ 350033 h 4547994"/>
              <a:gd name="connsiteX219" fmla="*/ 1382372 w 12192000"/>
              <a:gd name="connsiteY219" fmla="*/ 348549 h 4547994"/>
              <a:gd name="connsiteX220" fmla="*/ 1413281 w 12192000"/>
              <a:gd name="connsiteY220" fmla="*/ 347841 h 4547994"/>
              <a:gd name="connsiteX221" fmla="*/ 1494404 w 12192000"/>
              <a:gd name="connsiteY221" fmla="*/ 332457 h 4547994"/>
              <a:gd name="connsiteX222" fmla="*/ 1626029 w 12192000"/>
              <a:gd name="connsiteY222" fmla="*/ 273963 h 4547994"/>
              <a:gd name="connsiteX223" fmla="*/ 1667354 w 12192000"/>
              <a:gd name="connsiteY223" fmla="*/ 265674 h 4547994"/>
              <a:gd name="connsiteX224" fmla="*/ 1674578 w 12192000"/>
              <a:gd name="connsiteY224" fmla="*/ 269047 h 4547994"/>
              <a:gd name="connsiteX225" fmla="*/ 1880316 w 12192000"/>
              <a:gd name="connsiteY225" fmla="*/ 233918 h 4547994"/>
              <a:gd name="connsiteX226" fmla="*/ 1917126 w 12192000"/>
              <a:gd name="connsiteY226" fmla="*/ 231861 h 4547994"/>
              <a:gd name="connsiteX227" fmla="*/ 1944692 w 12192000"/>
              <a:gd name="connsiteY227" fmla="*/ 233145 h 4547994"/>
              <a:gd name="connsiteX228" fmla="*/ 2010665 w 12192000"/>
              <a:gd name="connsiteY228" fmla="*/ 221444 h 4547994"/>
              <a:gd name="connsiteX229" fmla="*/ 2118270 w 12192000"/>
              <a:gd name="connsiteY229" fmla="*/ 195788 h 4547994"/>
              <a:gd name="connsiteX230" fmla="*/ 2141504 w 12192000"/>
              <a:gd name="connsiteY230" fmla="*/ 191735 h 4547994"/>
              <a:gd name="connsiteX231" fmla="*/ 2162752 w 12192000"/>
              <a:gd name="connsiteY231" fmla="*/ 193849 h 4547994"/>
              <a:gd name="connsiteX232" fmla="*/ 2168793 w 12192000"/>
              <a:gd name="connsiteY232" fmla="*/ 199218 h 4547994"/>
              <a:gd name="connsiteX233" fmla="*/ 2181778 w 12192000"/>
              <a:gd name="connsiteY233" fmla="*/ 197888 h 4547994"/>
              <a:gd name="connsiteX234" fmla="*/ 2185499 w 12192000"/>
              <a:gd name="connsiteY234" fmla="*/ 198705 h 4547994"/>
              <a:gd name="connsiteX235" fmla="*/ 2206566 w 12192000"/>
              <a:gd name="connsiteY235" fmla="*/ 202212 h 4547994"/>
              <a:gd name="connsiteX236" fmla="*/ 2244903 w 12192000"/>
              <a:gd name="connsiteY236" fmla="*/ 180640 h 4547994"/>
              <a:gd name="connsiteX237" fmla="*/ 2297531 w 12192000"/>
              <a:gd name="connsiteY237" fmla="*/ 178006 h 4547994"/>
              <a:gd name="connsiteX238" fmla="*/ 2488258 w 12192000"/>
              <a:gd name="connsiteY238" fmla="*/ 130785 h 4547994"/>
              <a:gd name="connsiteX239" fmla="*/ 2523236 w 12192000"/>
              <a:gd name="connsiteY239" fmla="*/ 147103 h 4547994"/>
              <a:gd name="connsiteX240" fmla="*/ 2603355 w 12192000"/>
              <a:gd name="connsiteY240" fmla="*/ 136160 h 4547994"/>
              <a:gd name="connsiteX241" fmla="*/ 2713319 w 12192000"/>
              <a:gd name="connsiteY241" fmla="*/ 76717 h 4547994"/>
              <a:gd name="connsiteX242" fmla="*/ 2860143 w 12192000"/>
              <a:gd name="connsiteY242" fmla="*/ 54642 h 4547994"/>
              <a:gd name="connsiteX243" fmla="*/ 2868320 w 12192000"/>
              <a:gd name="connsiteY243" fmla="*/ 43801 h 4547994"/>
              <a:gd name="connsiteX244" fmla="*/ 2880379 w 12192000"/>
              <a:gd name="connsiteY244" fmla="*/ 36408 h 4547994"/>
              <a:gd name="connsiteX245" fmla="*/ 2882710 w 12192000"/>
              <a:gd name="connsiteY245" fmla="*/ 36946 h 4547994"/>
              <a:gd name="connsiteX246" fmla="*/ 2899268 w 12192000"/>
              <a:gd name="connsiteY246" fmla="*/ 32641 h 4547994"/>
              <a:gd name="connsiteX247" fmla="*/ 2901185 w 12192000"/>
              <a:gd name="connsiteY247" fmla="*/ 28812 h 4547994"/>
              <a:gd name="connsiteX248" fmla="*/ 2912009 w 12192000"/>
              <a:gd name="connsiteY248" fmla="*/ 24953 h 4547994"/>
              <a:gd name="connsiteX249" fmla="*/ 2931895 w 12192000"/>
              <a:gd name="connsiteY249" fmla="*/ 14915 h 4547994"/>
              <a:gd name="connsiteX250" fmla="*/ 2936965 w 12192000"/>
              <a:gd name="connsiteY250" fmla="*/ 15321 h 4547994"/>
              <a:gd name="connsiteX251" fmla="*/ 2969058 w 12192000"/>
              <a:gd name="connsiteY251" fmla="*/ 3738 h 4547994"/>
              <a:gd name="connsiteX252" fmla="*/ 2970141 w 12192000"/>
              <a:gd name="connsiteY252" fmla="*/ 4663 h 4547994"/>
              <a:gd name="connsiteX253" fmla="*/ 2981985 w 12192000"/>
              <a:gd name="connsiteY253" fmla="*/ 6139 h 4547994"/>
              <a:gd name="connsiteX254" fmla="*/ 3003160 w 12192000"/>
              <a:gd name="connsiteY254" fmla="*/ 6483 h 4547994"/>
              <a:gd name="connsiteX255" fmla="*/ 3059919 w 12192000"/>
              <a:gd name="connsiteY255" fmla="*/ 20700 h 4547994"/>
              <a:gd name="connsiteX256" fmla="*/ 3093450 w 12192000"/>
              <a:gd name="connsiteY256" fmla="*/ 8745 h 4547994"/>
              <a:gd name="connsiteX257" fmla="*/ 3100564 w 12192000"/>
              <a:gd name="connsiteY257" fmla="*/ 6925 h 4547994"/>
              <a:gd name="connsiteX258" fmla="*/ 3100855 w 12192000"/>
              <a:gd name="connsiteY258" fmla="*/ 7132 h 4547994"/>
              <a:gd name="connsiteX0" fmla="*/ 3100855 w 12192000"/>
              <a:gd name="connsiteY0" fmla="*/ 7132 h 4547994"/>
              <a:gd name="connsiteX1" fmla="*/ 3133085 w 12192000"/>
              <a:gd name="connsiteY1" fmla="*/ 473 h 4547994"/>
              <a:gd name="connsiteX2" fmla="*/ 3287078 w 12192000"/>
              <a:gd name="connsiteY2" fmla="*/ 28156 h 4547994"/>
              <a:gd name="connsiteX3" fmla="*/ 3386448 w 12192000"/>
              <a:gd name="connsiteY3" fmla="*/ 30943 h 4547994"/>
              <a:gd name="connsiteX4" fmla="*/ 3422427 w 12192000"/>
              <a:gd name="connsiteY4" fmla="*/ 30373 h 4547994"/>
              <a:gd name="connsiteX5" fmla="*/ 3486559 w 12192000"/>
              <a:gd name="connsiteY5" fmla="*/ 36320 h 4547994"/>
              <a:gd name="connsiteX6" fmla="*/ 3515932 w 12192000"/>
              <a:gd name="connsiteY6" fmla="*/ 43360 h 4547994"/>
              <a:gd name="connsiteX7" fmla="*/ 3517220 w 12192000"/>
              <a:gd name="connsiteY7" fmla="*/ 42927 h 4547994"/>
              <a:gd name="connsiteX8" fmla="*/ 3519845 w 12192000"/>
              <a:gd name="connsiteY8" fmla="*/ 45957 h 4547994"/>
              <a:gd name="connsiteX9" fmla="*/ 3525279 w 12192000"/>
              <a:gd name="connsiteY9" fmla="*/ 47361 h 4547994"/>
              <a:gd name="connsiteX10" fmla="*/ 3540113 w 12192000"/>
              <a:gd name="connsiteY10" fmla="*/ 46457 h 4547994"/>
              <a:gd name="connsiteX11" fmla="*/ 3545692 w 12192000"/>
              <a:gd name="connsiteY11" fmla="*/ 45336 h 4547994"/>
              <a:gd name="connsiteX12" fmla="*/ 3553854 w 12192000"/>
              <a:gd name="connsiteY12" fmla="*/ 45357 h 4547994"/>
              <a:gd name="connsiteX13" fmla="*/ 3554058 w 12192000"/>
              <a:gd name="connsiteY13" fmla="*/ 45606 h 4547994"/>
              <a:gd name="connsiteX14" fmla="*/ 3561703 w 12192000"/>
              <a:gd name="connsiteY14" fmla="*/ 45141 h 4547994"/>
              <a:gd name="connsiteX15" fmla="*/ 3599112 w 12192000"/>
              <a:gd name="connsiteY15" fmla="*/ 39716 h 4547994"/>
              <a:gd name="connsiteX16" fmla="*/ 3648544 w 12192000"/>
              <a:gd name="connsiteY16" fmla="*/ 63431 h 4547994"/>
              <a:gd name="connsiteX17" fmla="*/ 3668987 w 12192000"/>
              <a:gd name="connsiteY17" fmla="*/ 67542 h 4547994"/>
              <a:gd name="connsiteX18" fmla="*/ 3679906 w 12192000"/>
              <a:gd name="connsiteY18" fmla="*/ 71066 h 4547994"/>
              <a:gd name="connsiteX19" fmla="*/ 3680583 w 12192000"/>
              <a:gd name="connsiteY19" fmla="*/ 72144 h 4547994"/>
              <a:gd name="connsiteX20" fmla="*/ 3716448 w 12192000"/>
              <a:gd name="connsiteY20" fmla="*/ 66818 h 4547994"/>
              <a:gd name="connsiteX21" fmla="*/ 3721210 w 12192000"/>
              <a:gd name="connsiteY21" fmla="*/ 68113 h 4547994"/>
              <a:gd name="connsiteX22" fmla="*/ 3744585 w 12192000"/>
              <a:gd name="connsiteY22" fmla="*/ 62080 h 4547994"/>
              <a:gd name="connsiteX23" fmla="*/ 3756664 w 12192000"/>
              <a:gd name="connsiteY23" fmla="*/ 60331 h 4547994"/>
              <a:gd name="connsiteX24" fmla="*/ 3760076 w 12192000"/>
              <a:gd name="connsiteY24" fmla="*/ 57018 h 4547994"/>
              <a:gd name="connsiteX25" fmla="*/ 3777900 w 12192000"/>
              <a:gd name="connsiteY25" fmla="*/ 55865 h 4547994"/>
              <a:gd name="connsiteX26" fmla="*/ 3779950 w 12192000"/>
              <a:gd name="connsiteY26" fmla="*/ 56796 h 4547994"/>
              <a:gd name="connsiteX27" fmla="*/ 3794650 w 12192000"/>
              <a:gd name="connsiteY27" fmla="*/ 51891 h 4547994"/>
              <a:gd name="connsiteX28" fmla="*/ 3806969 w 12192000"/>
              <a:gd name="connsiteY28" fmla="*/ 43003 h 4547994"/>
              <a:gd name="connsiteX29" fmla="*/ 3958577 w 12192000"/>
              <a:gd name="connsiteY29" fmla="*/ 48157 h 4547994"/>
              <a:gd name="connsiteX30" fmla="*/ 4089430 w 12192000"/>
              <a:gd name="connsiteY30" fmla="*/ 11051 h 4547994"/>
              <a:gd name="connsiteX31" fmla="*/ 4171715 w 12192000"/>
              <a:gd name="connsiteY31" fmla="*/ 14917 h 4547994"/>
              <a:gd name="connsiteX32" fmla="*/ 4199128 w 12192000"/>
              <a:gd name="connsiteY32" fmla="*/ 36745 h 4547994"/>
              <a:gd name="connsiteX33" fmla="*/ 4403546 w 12192000"/>
              <a:gd name="connsiteY33" fmla="*/ 25734 h 4547994"/>
              <a:gd name="connsiteX34" fmla="*/ 4455762 w 12192000"/>
              <a:gd name="connsiteY34" fmla="*/ 32622 h 4547994"/>
              <a:gd name="connsiteX35" fmla="*/ 4501720 w 12192000"/>
              <a:gd name="connsiteY35" fmla="*/ 18875 h 4547994"/>
              <a:gd name="connsiteX36" fmla="*/ 4520780 w 12192000"/>
              <a:gd name="connsiteY36" fmla="*/ 25988 h 4547994"/>
              <a:gd name="connsiteX37" fmla="*/ 4524071 w 12192000"/>
              <a:gd name="connsiteY37" fmla="*/ 27433 h 4547994"/>
              <a:gd name="connsiteX38" fmla="*/ 4537225 w 12192000"/>
              <a:gd name="connsiteY38" fmla="*/ 28480 h 4547994"/>
              <a:gd name="connsiteX39" fmla="*/ 4540932 w 12192000"/>
              <a:gd name="connsiteY39" fmla="*/ 34689 h 4547994"/>
              <a:gd name="connsiteX40" fmla="*/ 4560732 w 12192000"/>
              <a:gd name="connsiteY40" fmla="*/ 40504 h 4547994"/>
              <a:gd name="connsiteX41" fmla="*/ 4584946 w 12192000"/>
              <a:gd name="connsiteY41" fmla="*/ 40784 h 4547994"/>
              <a:gd name="connsiteX42" fmla="*/ 4670972 w 12192000"/>
              <a:gd name="connsiteY42" fmla="*/ 42425 h 4547994"/>
              <a:gd name="connsiteX43" fmla="*/ 4685002 w 12192000"/>
              <a:gd name="connsiteY43" fmla="*/ 39071 h 4547994"/>
              <a:gd name="connsiteX44" fmla="*/ 4730794 w 12192000"/>
              <a:gd name="connsiteY44" fmla="*/ 44664 h 4547994"/>
              <a:gd name="connsiteX45" fmla="*/ 4771603 w 12192000"/>
              <a:gd name="connsiteY45" fmla="*/ 45922 h 4547994"/>
              <a:gd name="connsiteX46" fmla="*/ 4798044 w 12192000"/>
              <a:gd name="connsiteY46" fmla="*/ 43254 h 4547994"/>
              <a:gd name="connsiteX47" fmla="*/ 4804975 w 12192000"/>
              <a:gd name="connsiteY47" fmla="*/ 45465 h 4547994"/>
              <a:gd name="connsiteX48" fmla="*/ 4831600 w 12192000"/>
              <a:gd name="connsiteY48" fmla="*/ 46891 h 4547994"/>
              <a:gd name="connsiteX49" fmla="*/ 4845162 w 12192000"/>
              <a:gd name="connsiteY49" fmla="*/ 43614 h 4547994"/>
              <a:gd name="connsiteX50" fmla="*/ 4858548 w 12192000"/>
              <a:gd name="connsiteY50" fmla="*/ 51160 h 4547994"/>
              <a:gd name="connsiteX51" fmla="*/ 4861820 w 12192000"/>
              <a:gd name="connsiteY51" fmla="*/ 56690 h 4547994"/>
              <a:gd name="connsiteX52" fmla="*/ 4880767 w 12192000"/>
              <a:gd name="connsiteY52" fmla="*/ 54207 h 4547994"/>
              <a:gd name="connsiteX53" fmla="*/ 4896300 w 12192000"/>
              <a:gd name="connsiteY53" fmla="*/ 59611 h 4547994"/>
              <a:gd name="connsiteX54" fmla="*/ 4909841 w 12192000"/>
              <a:gd name="connsiteY54" fmla="*/ 56078 h 4547994"/>
              <a:gd name="connsiteX55" fmla="*/ 4915461 w 12192000"/>
              <a:gd name="connsiteY55" fmla="*/ 56874 h 4547994"/>
              <a:gd name="connsiteX56" fmla="*/ 4929430 w 12192000"/>
              <a:gd name="connsiteY56" fmla="*/ 59548 h 4547994"/>
              <a:gd name="connsiteX57" fmla="*/ 4953531 w 12192000"/>
              <a:gd name="connsiteY57" fmla="*/ 65490 h 4547994"/>
              <a:gd name="connsiteX58" fmla="*/ 4961050 w 12192000"/>
              <a:gd name="connsiteY58" fmla="*/ 66317 h 4547994"/>
              <a:gd name="connsiteX59" fmla="*/ 4977419 w 12192000"/>
              <a:gd name="connsiteY59" fmla="*/ 75404 h 4547994"/>
              <a:gd name="connsiteX60" fmla="*/ 5009106 w 12192000"/>
              <a:gd name="connsiteY60" fmla="*/ 83174 h 4547994"/>
              <a:gd name="connsiteX61" fmla="*/ 5064895 w 12192000"/>
              <a:gd name="connsiteY61" fmla="*/ 110288 h 4547994"/>
              <a:gd name="connsiteX62" fmla="*/ 5097688 w 12192000"/>
              <a:gd name="connsiteY62" fmla="*/ 123226 h 4547994"/>
              <a:gd name="connsiteX63" fmla="*/ 5119875 w 12192000"/>
              <a:gd name="connsiteY63" fmla="*/ 135151 h 4547994"/>
              <a:gd name="connsiteX64" fmla="*/ 5185360 w 12192000"/>
              <a:gd name="connsiteY64" fmla="*/ 151993 h 4547994"/>
              <a:gd name="connsiteX65" fmla="*/ 5297679 w 12192000"/>
              <a:gd name="connsiteY65" fmla="*/ 174259 h 4547994"/>
              <a:gd name="connsiteX66" fmla="*/ 5320681 w 12192000"/>
              <a:gd name="connsiteY66" fmla="*/ 180242 h 4547994"/>
              <a:gd name="connsiteX67" fmla="*/ 5336842 w 12192000"/>
              <a:gd name="connsiteY67" fmla="*/ 190326 h 4547994"/>
              <a:gd name="connsiteX68" fmla="*/ 5337444 w 12192000"/>
              <a:gd name="connsiteY68" fmla="*/ 196971 h 4547994"/>
              <a:gd name="connsiteX69" fmla="*/ 5349516 w 12192000"/>
              <a:gd name="connsiteY69" fmla="*/ 201055 h 4547994"/>
              <a:gd name="connsiteX70" fmla="*/ 5351972 w 12192000"/>
              <a:gd name="connsiteY70" fmla="*/ 203173 h 4547994"/>
              <a:gd name="connsiteX71" fmla="*/ 5366814 w 12192000"/>
              <a:gd name="connsiteY71" fmla="*/ 214289 h 4547994"/>
              <a:gd name="connsiteX72" fmla="*/ 5417244 w 12192000"/>
              <a:gd name="connsiteY72" fmla="*/ 212377 h 4547994"/>
              <a:gd name="connsiteX73" fmla="*/ 5463870 w 12192000"/>
              <a:gd name="connsiteY73" fmla="*/ 231118 h 4547994"/>
              <a:gd name="connsiteX74" fmla="*/ 5664412 w 12192000"/>
              <a:gd name="connsiteY74" fmla="*/ 269198 h 4547994"/>
              <a:gd name="connsiteX75" fmla="*/ 5680257 w 12192000"/>
              <a:gd name="connsiteY75" fmla="*/ 295963 h 4547994"/>
              <a:gd name="connsiteX76" fmla="*/ 5757046 w 12192000"/>
              <a:gd name="connsiteY76" fmla="*/ 319003 h 4547994"/>
              <a:gd name="connsiteX77" fmla="*/ 5899668 w 12192000"/>
              <a:gd name="connsiteY77" fmla="*/ 315446 h 4547994"/>
              <a:gd name="connsiteX78" fmla="*/ 6042086 w 12192000"/>
              <a:gd name="connsiteY78" fmla="*/ 356068 h 4547994"/>
              <a:gd name="connsiteX79" fmla="*/ 6058069 w 12192000"/>
              <a:gd name="connsiteY79" fmla="*/ 350720 h 4547994"/>
              <a:gd name="connsiteX80" fmla="*/ 6074444 w 12192000"/>
              <a:gd name="connsiteY80" fmla="*/ 349638 h 4547994"/>
              <a:gd name="connsiteX81" fmla="*/ 6075959 w 12192000"/>
              <a:gd name="connsiteY81" fmla="*/ 350985 h 4547994"/>
              <a:gd name="connsiteX82" fmla="*/ 6093540 w 12192000"/>
              <a:gd name="connsiteY82" fmla="*/ 354126 h 4547994"/>
              <a:gd name="connsiteX83" fmla="*/ 6098369 w 12192000"/>
              <a:gd name="connsiteY83" fmla="*/ 351855 h 4547994"/>
              <a:gd name="connsiteX84" fmla="*/ 6110738 w 12192000"/>
              <a:gd name="connsiteY84" fmla="*/ 353083 h 4547994"/>
              <a:gd name="connsiteX85" fmla="*/ 6135933 w 12192000"/>
              <a:gd name="connsiteY85" fmla="*/ 353002 h 4547994"/>
              <a:gd name="connsiteX86" fmla="*/ 6139871 w 12192000"/>
              <a:gd name="connsiteY86" fmla="*/ 355330 h 4547994"/>
              <a:gd name="connsiteX87" fmla="*/ 6176662 w 12192000"/>
              <a:gd name="connsiteY87" fmla="*/ 358858 h 4547994"/>
              <a:gd name="connsiteX88" fmla="*/ 6176801 w 12192000"/>
              <a:gd name="connsiteY88" fmla="*/ 360020 h 4547994"/>
              <a:gd name="connsiteX89" fmla="*/ 6185563 w 12192000"/>
              <a:gd name="connsiteY89" fmla="*/ 365875 h 4547994"/>
              <a:gd name="connsiteX90" fmla="*/ 6203148 w 12192000"/>
              <a:gd name="connsiteY90" fmla="*/ 374528 h 4547994"/>
              <a:gd name="connsiteX91" fmla="*/ 6239136 w 12192000"/>
              <a:gd name="connsiteY91" fmla="*/ 408248 h 4547994"/>
              <a:gd name="connsiteX92" fmla="*/ 6277452 w 12192000"/>
              <a:gd name="connsiteY92" fmla="*/ 412050 h 4547994"/>
              <a:gd name="connsiteX93" fmla="*/ 6284979 w 12192000"/>
              <a:gd name="connsiteY93" fmla="*/ 413424 h 4547994"/>
              <a:gd name="connsiteX94" fmla="*/ 6285055 w 12192000"/>
              <a:gd name="connsiteY94" fmla="*/ 413703 h 4547994"/>
              <a:gd name="connsiteX95" fmla="*/ 6292844 w 12192000"/>
              <a:gd name="connsiteY95" fmla="*/ 415653 h 4547994"/>
              <a:gd name="connsiteX96" fmla="*/ 6298705 w 12192000"/>
              <a:gd name="connsiteY96" fmla="*/ 415929 h 4547994"/>
              <a:gd name="connsiteX97" fmla="*/ 6313308 w 12192000"/>
              <a:gd name="connsiteY97" fmla="*/ 418594 h 4547994"/>
              <a:gd name="connsiteX98" fmla="*/ 6317834 w 12192000"/>
              <a:gd name="connsiteY98" fmla="*/ 421183 h 4547994"/>
              <a:gd name="connsiteX99" fmla="*/ 6318907 w 12192000"/>
              <a:gd name="connsiteY99" fmla="*/ 424620 h 4547994"/>
              <a:gd name="connsiteX100" fmla="*/ 6320341 w 12192000"/>
              <a:gd name="connsiteY100" fmla="*/ 424522 h 4547994"/>
              <a:gd name="connsiteX101" fmla="*/ 6345071 w 12192000"/>
              <a:gd name="connsiteY101" fmla="*/ 438005 h 4547994"/>
              <a:gd name="connsiteX102" fmla="*/ 6403531 w 12192000"/>
              <a:gd name="connsiteY102" fmla="*/ 458690 h 4547994"/>
              <a:gd name="connsiteX103" fmla="*/ 6438176 w 12192000"/>
              <a:gd name="connsiteY103" fmla="*/ 466664 h 4547994"/>
              <a:gd name="connsiteX104" fmla="*/ 6531805 w 12192000"/>
              <a:gd name="connsiteY104" fmla="*/ 492740 h 4547994"/>
              <a:gd name="connsiteX105" fmla="*/ 6624812 w 12192000"/>
              <a:gd name="connsiteY105" fmla="*/ 522133 h 4547994"/>
              <a:gd name="connsiteX106" fmla="*/ 6665821 w 12192000"/>
              <a:gd name="connsiteY106" fmla="*/ 554860 h 4547994"/>
              <a:gd name="connsiteX107" fmla="*/ 6671133 w 12192000"/>
              <a:gd name="connsiteY107" fmla="*/ 556587 h 4547994"/>
              <a:gd name="connsiteX108" fmla="*/ 6685990 w 12192000"/>
              <a:gd name="connsiteY108" fmla="*/ 556569 h 4547994"/>
              <a:gd name="connsiteX109" fmla="*/ 6691636 w 12192000"/>
              <a:gd name="connsiteY109" fmla="*/ 555782 h 4547994"/>
              <a:gd name="connsiteX110" fmla="*/ 6699772 w 12192000"/>
              <a:gd name="connsiteY110" fmla="*/ 556290 h 4547994"/>
              <a:gd name="connsiteX111" fmla="*/ 6699955 w 12192000"/>
              <a:gd name="connsiteY111" fmla="*/ 556551 h 4547994"/>
              <a:gd name="connsiteX112" fmla="*/ 6707613 w 12192000"/>
              <a:gd name="connsiteY112" fmla="*/ 556542 h 4547994"/>
              <a:gd name="connsiteX113" fmla="*/ 6745320 w 12192000"/>
              <a:gd name="connsiteY113" fmla="*/ 553355 h 4547994"/>
              <a:gd name="connsiteX114" fmla="*/ 6792811 w 12192000"/>
              <a:gd name="connsiteY114" fmla="*/ 579983 h 4547994"/>
              <a:gd name="connsiteX115" fmla="*/ 6812882 w 12192000"/>
              <a:gd name="connsiteY115" fmla="*/ 585308 h 4547994"/>
              <a:gd name="connsiteX116" fmla="*/ 6823500 w 12192000"/>
              <a:gd name="connsiteY116" fmla="*/ 589478 h 4547994"/>
              <a:gd name="connsiteX117" fmla="*/ 6824098 w 12192000"/>
              <a:gd name="connsiteY117" fmla="*/ 590594 h 4547994"/>
              <a:gd name="connsiteX118" fmla="*/ 6860252 w 12192000"/>
              <a:gd name="connsiteY118" fmla="*/ 587415 h 4547994"/>
              <a:gd name="connsiteX119" fmla="*/ 6864904 w 12192000"/>
              <a:gd name="connsiteY119" fmla="*/ 588992 h 4547994"/>
              <a:gd name="connsiteX120" fmla="*/ 6888662 w 12192000"/>
              <a:gd name="connsiteY120" fmla="*/ 584362 h 4547994"/>
              <a:gd name="connsiteX121" fmla="*/ 6900835 w 12192000"/>
              <a:gd name="connsiteY121" fmla="*/ 583334 h 4547994"/>
              <a:gd name="connsiteX122" fmla="*/ 6904484 w 12192000"/>
              <a:gd name="connsiteY122" fmla="*/ 580230 h 4547994"/>
              <a:gd name="connsiteX123" fmla="*/ 6922346 w 12192000"/>
              <a:gd name="connsiteY123" fmla="*/ 580142 h 4547994"/>
              <a:gd name="connsiteX124" fmla="*/ 6924318 w 12192000"/>
              <a:gd name="connsiteY124" fmla="*/ 581192 h 4547994"/>
              <a:gd name="connsiteX125" fmla="*/ 6939344 w 12192000"/>
              <a:gd name="connsiteY125" fmla="*/ 577172 h 4547994"/>
              <a:gd name="connsiteX126" fmla="*/ 6952296 w 12192000"/>
              <a:gd name="connsiteY126" fmla="*/ 569030 h 4547994"/>
              <a:gd name="connsiteX127" fmla="*/ 7103052 w 12192000"/>
              <a:gd name="connsiteY127" fmla="*/ 583217 h 4547994"/>
              <a:gd name="connsiteX128" fmla="*/ 7236304 w 12192000"/>
              <a:gd name="connsiteY128" fmla="*/ 553966 h 4547994"/>
              <a:gd name="connsiteX129" fmla="*/ 7318047 w 12192000"/>
              <a:gd name="connsiteY129" fmla="*/ 562732 h 4547994"/>
              <a:gd name="connsiteX130" fmla="*/ 7343733 w 12192000"/>
              <a:gd name="connsiteY130" fmla="*/ 586164 h 4547994"/>
              <a:gd name="connsiteX131" fmla="*/ 7548358 w 12192000"/>
              <a:gd name="connsiteY131" fmla="*/ 587358 h 4547994"/>
              <a:gd name="connsiteX132" fmla="*/ 7599893 w 12192000"/>
              <a:gd name="connsiteY132" fmla="*/ 597349 h 4547994"/>
              <a:gd name="connsiteX133" fmla="*/ 7646750 w 12192000"/>
              <a:gd name="connsiteY133" fmla="*/ 586363 h 4547994"/>
              <a:gd name="connsiteX134" fmla="*/ 7665217 w 12192000"/>
              <a:gd name="connsiteY134" fmla="*/ 594602 h 4547994"/>
              <a:gd name="connsiteX135" fmla="*/ 7668385 w 12192000"/>
              <a:gd name="connsiteY135" fmla="*/ 596239 h 4547994"/>
              <a:gd name="connsiteX136" fmla="*/ 7681420 w 12192000"/>
              <a:gd name="connsiteY136" fmla="*/ 598071 h 4547994"/>
              <a:gd name="connsiteX137" fmla="*/ 7684651 w 12192000"/>
              <a:gd name="connsiteY137" fmla="*/ 604490 h 4547994"/>
              <a:gd name="connsiteX138" fmla="*/ 7843050 w 12192000"/>
              <a:gd name="connsiteY138" fmla="*/ 614791 h 4547994"/>
              <a:gd name="connsiteX139" fmla="*/ 7911637 w 12192000"/>
              <a:gd name="connsiteY139" fmla="*/ 619509 h 4547994"/>
              <a:gd name="connsiteX140" fmla="*/ 7937365 w 12192000"/>
              <a:gd name="connsiteY140" fmla="*/ 627218 h 4547994"/>
              <a:gd name="connsiteX141" fmla="*/ 8037057 w 12192000"/>
              <a:gd name="connsiteY141" fmla="*/ 650565 h 4547994"/>
              <a:gd name="connsiteX142" fmla="*/ 8122868 w 12192000"/>
              <a:gd name="connsiteY142" fmla="*/ 664847 h 4547994"/>
              <a:gd name="connsiteX143" fmla="*/ 8186750 w 12192000"/>
              <a:gd name="connsiteY143" fmla="*/ 649985 h 4547994"/>
              <a:gd name="connsiteX144" fmla="*/ 8192054 w 12192000"/>
              <a:gd name="connsiteY144" fmla="*/ 654827 h 4547994"/>
              <a:gd name="connsiteX145" fmla="*/ 8235470 w 12192000"/>
              <a:gd name="connsiteY145" fmla="*/ 656891 h 4547994"/>
              <a:gd name="connsiteX146" fmla="*/ 8388968 w 12192000"/>
              <a:gd name="connsiteY146" fmla="*/ 633642 h 4547994"/>
              <a:gd name="connsiteX147" fmla="*/ 8473770 w 12192000"/>
              <a:gd name="connsiteY147" fmla="*/ 638518 h 4547994"/>
              <a:gd name="connsiteX148" fmla="*/ 8503642 w 12192000"/>
              <a:gd name="connsiteY148" fmla="*/ 645164 h 4547994"/>
              <a:gd name="connsiteX149" fmla="*/ 8553701 w 12192000"/>
              <a:gd name="connsiteY149" fmla="*/ 655995 h 4547994"/>
              <a:gd name="connsiteX150" fmla="*/ 8590556 w 12192000"/>
              <a:gd name="connsiteY150" fmla="*/ 676192 h 4547994"/>
              <a:gd name="connsiteX151" fmla="*/ 8632638 w 12192000"/>
              <a:gd name="connsiteY151" fmla="*/ 680452 h 4547994"/>
              <a:gd name="connsiteX152" fmla="*/ 8643140 w 12192000"/>
              <a:gd name="connsiteY152" fmla="*/ 665787 h 4547994"/>
              <a:gd name="connsiteX153" fmla="*/ 8687917 w 12192000"/>
              <a:gd name="connsiteY153" fmla="*/ 675423 h 4547994"/>
              <a:gd name="connsiteX154" fmla="*/ 8755765 w 12192000"/>
              <a:gd name="connsiteY154" fmla="*/ 691758 h 4547994"/>
              <a:gd name="connsiteX155" fmla="*/ 8795085 w 12192000"/>
              <a:gd name="connsiteY155" fmla="*/ 697138 h 4547994"/>
              <a:gd name="connsiteX156" fmla="*/ 8902279 w 12192000"/>
              <a:gd name="connsiteY156" fmla="*/ 716221 h 4547994"/>
              <a:gd name="connsiteX157" fmla="*/ 9009490 w 12192000"/>
              <a:gd name="connsiteY157" fmla="*/ 738680 h 4547994"/>
              <a:gd name="connsiteX158" fmla="*/ 9072120 w 12192000"/>
              <a:gd name="connsiteY158" fmla="*/ 770875 h 4547994"/>
              <a:gd name="connsiteX159" fmla="*/ 9160343 w 12192000"/>
              <a:gd name="connsiteY159" fmla="*/ 787296 h 4547994"/>
              <a:gd name="connsiteX160" fmla="*/ 9174981 w 12192000"/>
              <a:gd name="connsiteY160" fmla="*/ 792812 h 4547994"/>
              <a:gd name="connsiteX161" fmla="*/ 9278987 w 12192000"/>
              <a:gd name="connsiteY161" fmla="*/ 818181 h 4547994"/>
              <a:gd name="connsiteX162" fmla="*/ 9400617 w 12192000"/>
              <a:gd name="connsiteY162" fmla="*/ 822067 h 4547994"/>
              <a:gd name="connsiteX163" fmla="*/ 9552261 w 12192000"/>
              <a:gd name="connsiteY163" fmla="*/ 893381 h 4547994"/>
              <a:gd name="connsiteX164" fmla="*/ 9822258 w 12192000"/>
              <a:gd name="connsiteY164" fmla="*/ 1002404 h 4547994"/>
              <a:gd name="connsiteX165" fmla="*/ 10113244 w 12192000"/>
              <a:gd name="connsiteY165" fmla="*/ 1045060 h 4547994"/>
              <a:gd name="connsiteX166" fmla="*/ 10189871 w 12192000"/>
              <a:gd name="connsiteY166" fmla="*/ 1037941 h 4547994"/>
              <a:gd name="connsiteX167" fmla="*/ 10414253 w 12192000"/>
              <a:gd name="connsiteY167" fmla="*/ 1023925 h 4547994"/>
              <a:gd name="connsiteX168" fmla="*/ 10642574 w 12192000"/>
              <a:gd name="connsiteY168" fmla="*/ 951418 h 4547994"/>
              <a:gd name="connsiteX169" fmla="*/ 10786007 w 12192000"/>
              <a:gd name="connsiteY169" fmla="*/ 939474 h 4547994"/>
              <a:gd name="connsiteX170" fmla="*/ 10854151 w 12192000"/>
              <a:gd name="connsiteY170" fmla="*/ 920714 h 4547994"/>
              <a:gd name="connsiteX171" fmla="*/ 10901354 w 12192000"/>
              <a:gd name="connsiteY171" fmla="*/ 919817 h 4547994"/>
              <a:gd name="connsiteX172" fmla="*/ 10929658 w 12192000"/>
              <a:gd name="connsiteY172" fmla="*/ 917634 h 4547994"/>
              <a:gd name="connsiteX173" fmla="*/ 10978685 w 12192000"/>
              <a:gd name="connsiteY173" fmla="*/ 886404 h 4547994"/>
              <a:gd name="connsiteX174" fmla="*/ 11163594 w 12192000"/>
              <a:gd name="connsiteY174" fmla="*/ 876641 h 4547994"/>
              <a:gd name="connsiteX175" fmla="*/ 11340142 w 12192000"/>
              <a:gd name="connsiteY175" fmla="*/ 908145 h 4547994"/>
              <a:gd name="connsiteX176" fmla="*/ 11603318 w 12192000"/>
              <a:gd name="connsiteY176" fmla="*/ 818676 h 4547994"/>
              <a:gd name="connsiteX177" fmla="*/ 11630282 w 12192000"/>
              <a:gd name="connsiteY177" fmla="*/ 811656 h 4547994"/>
              <a:gd name="connsiteX178" fmla="*/ 11776458 w 12192000"/>
              <a:gd name="connsiteY178" fmla="*/ 776884 h 4547994"/>
              <a:gd name="connsiteX179" fmla="*/ 12105816 w 12192000"/>
              <a:gd name="connsiteY179" fmla="*/ 760785 h 4547994"/>
              <a:gd name="connsiteX180" fmla="*/ 12192000 w 12192000"/>
              <a:gd name="connsiteY180" fmla="*/ 696820 h 4547994"/>
              <a:gd name="connsiteX181" fmla="*/ 12192000 w 12192000"/>
              <a:gd name="connsiteY181" fmla="*/ 4547994 h 4547994"/>
              <a:gd name="connsiteX182" fmla="*/ 0 w 12192000"/>
              <a:gd name="connsiteY182" fmla="*/ 4547994 h 4547994"/>
              <a:gd name="connsiteX183" fmla="*/ 0 w 12192000"/>
              <a:gd name="connsiteY183" fmla="*/ 541032 h 4547994"/>
              <a:gd name="connsiteX184" fmla="*/ 3948 w 12192000"/>
              <a:gd name="connsiteY184" fmla="*/ 539990 h 4547994"/>
              <a:gd name="connsiteX185" fmla="*/ 79987 w 12192000"/>
              <a:gd name="connsiteY185" fmla="*/ 526518 h 4547994"/>
              <a:gd name="connsiteX186" fmla="*/ 173247 w 12192000"/>
              <a:gd name="connsiteY186" fmla="*/ 478043 h 4547994"/>
              <a:gd name="connsiteX187" fmla="*/ 206877 w 12192000"/>
              <a:gd name="connsiteY187" fmla="*/ 473502 h 4547994"/>
              <a:gd name="connsiteX188" fmla="*/ 205655 w 12192000"/>
              <a:gd name="connsiteY188" fmla="*/ 464925 h 4547994"/>
              <a:gd name="connsiteX189" fmla="*/ 218147 w 12192000"/>
              <a:gd name="connsiteY189" fmla="*/ 464294 h 4547994"/>
              <a:gd name="connsiteX190" fmla="*/ 246031 w 12192000"/>
              <a:gd name="connsiteY190" fmla="*/ 464085 h 4547994"/>
              <a:gd name="connsiteX191" fmla="*/ 329529 w 12192000"/>
              <a:gd name="connsiteY191" fmla="*/ 461705 h 4547994"/>
              <a:gd name="connsiteX192" fmla="*/ 352311 w 12192000"/>
              <a:gd name="connsiteY192" fmla="*/ 445257 h 4547994"/>
              <a:gd name="connsiteX193" fmla="*/ 373861 w 12192000"/>
              <a:gd name="connsiteY193" fmla="*/ 444999 h 4547994"/>
              <a:gd name="connsiteX194" fmla="*/ 498838 w 12192000"/>
              <a:gd name="connsiteY194" fmla="*/ 422953 h 4547994"/>
              <a:gd name="connsiteX195" fmla="*/ 516021 w 12192000"/>
              <a:gd name="connsiteY195" fmla="*/ 421304 h 4547994"/>
              <a:gd name="connsiteX196" fmla="*/ 525327 w 12192000"/>
              <a:gd name="connsiteY196" fmla="*/ 413914 h 4547994"/>
              <a:gd name="connsiteX197" fmla="*/ 558651 w 12192000"/>
              <a:gd name="connsiteY197" fmla="*/ 412444 h 4547994"/>
              <a:gd name="connsiteX198" fmla="*/ 560193 w 12192000"/>
              <a:gd name="connsiteY198" fmla="*/ 408236 h 4547994"/>
              <a:gd name="connsiteX199" fmla="*/ 669729 w 12192000"/>
              <a:gd name="connsiteY199" fmla="*/ 372108 h 4547994"/>
              <a:gd name="connsiteX200" fmla="*/ 688496 w 12192000"/>
              <a:gd name="connsiteY200" fmla="*/ 366140 h 4547994"/>
              <a:gd name="connsiteX201" fmla="*/ 704711 w 12192000"/>
              <a:gd name="connsiteY201" fmla="*/ 367950 h 4547994"/>
              <a:gd name="connsiteX202" fmla="*/ 794485 w 12192000"/>
              <a:gd name="connsiteY202" fmla="*/ 362792 h 4547994"/>
              <a:gd name="connsiteX203" fmla="*/ 815839 w 12192000"/>
              <a:gd name="connsiteY203" fmla="*/ 365959 h 4547994"/>
              <a:gd name="connsiteX204" fmla="*/ 824819 w 12192000"/>
              <a:gd name="connsiteY204" fmla="*/ 372645 h 4547994"/>
              <a:gd name="connsiteX205" fmla="*/ 859579 w 12192000"/>
              <a:gd name="connsiteY205" fmla="*/ 360011 h 4547994"/>
              <a:gd name="connsiteX206" fmla="*/ 913213 w 12192000"/>
              <a:gd name="connsiteY206" fmla="*/ 351354 h 4547994"/>
              <a:gd name="connsiteX207" fmla="*/ 938704 w 12192000"/>
              <a:gd name="connsiteY207" fmla="*/ 345105 h 4547994"/>
              <a:gd name="connsiteX208" fmla="*/ 959272 w 12192000"/>
              <a:gd name="connsiteY208" fmla="*/ 348898 h 4547994"/>
              <a:gd name="connsiteX209" fmla="*/ 1076317 w 12192000"/>
              <a:gd name="connsiteY209" fmla="*/ 349860 h 4547994"/>
              <a:gd name="connsiteX210" fmla="*/ 1103231 w 12192000"/>
              <a:gd name="connsiteY210" fmla="*/ 355887 h 4547994"/>
              <a:gd name="connsiteX211" fmla="*/ 1115987 w 12192000"/>
              <a:gd name="connsiteY211" fmla="*/ 367901 h 4547994"/>
              <a:gd name="connsiteX212" fmla="*/ 1125983 w 12192000"/>
              <a:gd name="connsiteY212" fmla="*/ 363617 h 4547994"/>
              <a:gd name="connsiteX213" fmla="*/ 1196778 w 12192000"/>
              <a:gd name="connsiteY213" fmla="*/ 363190 h 4547994"/>
              <a:gd name="connsiteX214" fmla="*/ 1242961 w 12192000"/>
              <a:gd name="connsiteY214" fmla="*/ 361815 h 4547994"/>
              <a:gd name="connsiteX215" fmla="*/ 1245768 w 12192000"/>
              <a:gd name="connsiteY215" fmla="*/ 345321 h 4547994"/>
              <a:gd name="connsiteX216" fmla="*/ 1286892 w 12192000"/>
              <a:gd name="connsiteY216" fmla="*/ 339445 h 4547994"/>
              <a:gd name="connsiteX217" fmla="*/ 1330717 w 12192000"/>
              <a:gd name="connsiteY217" fmla="*/ 350033 h 4547994"/>
              <a:gd name="connsiteX218" fmla="*/ 1382372 w 12192000"/>
              <a:gd name="connsiteY218" fmla="*/ 348549 h 4547994"/>
              <a:gd name="connsiteX219" fmla="*/ 1413281 w 12192000"/>
              <a:gd name="connsiteY219" fmla="*/ 347841 h 4547994"/>
              <a:gd name="connsiteX220" fmla="*/ 1494404 w 12192000"/>
              <a:gd name="connsiteY220" fmla="*/ 332457 h 4547994"/>
              <a:gd name="connsiteX221" fmla="*/ 1626029 w 12192000"/>
              <a:gd name="connsiteY221" fmla="*/ 273963 h 4547994"/>
              <a:gd name="connsiteX222" fmla="*/ 1667354 w 12192000"/>
              <a:gd name="connsiteY222" fmla="*/ 265674 h 4547994"/>
              <a:gd name="connsiteX223" fmla="*/ 1674578 w 12192000"/>
              <a:gd name="connsiteY223" fmla="*/ 269047 h 4547994"/>
              <a:gd name="connsiteX224" fmla="*/ 1880316 w 12192000"/>
              <a:gd name="connsiteY224" fmla="*/ 233918 h 4547994"/>
              <a:gd name="connsiteX225" fmla="*/ 1917126 w 12192000"/>
              <a:gd name="connsiteY225" fmla="*/ 231861 h 4547994"/>
              <a:gd name="connsiteX226" fmla="*/ 1944692 w 12192000"/>
              <a:gd name="connsiteY226" fmla="*/ 233145 h 4547994"/>
              <a:gd name="connsiteX227" fmla="*/ 2010665 w 12192000"/>
              <a:gd name="connsiteY227" fmla="*/ 221444 h 4547994"/>
              <a:gd name="connsiteX228" fmla="*/ 2118270 w 12192000"/>
              <a:gd name="connsiteY228" fmla="*/ 195788 h 4547994"/>
              <a:gd name="connsiteX229" fmla="*/ 2141504 w 12192000"/>
              <a:gd name="connsiteY229" fmla="*/ 191735 h 4547994"/>
              <a:gd name="connsiteX230" fmla="*/ 2162752 w 12192000"/>
              <a:gd name="connsiteY230" fmla="*/ 193849 h 4547994"/>
              <a:gd name="connsiteX231" fmla="*/ 2168793 w 12192000"/>
              <a:gd name="connsiteY231" fmla="*/ 199218 h 4547994"/>
              <a:gd name="connsiteX232" fmla="*/ 2181778 w 12192000"/>
              <a:gd name="connsiteY232" fmla="*/ 197888 h 4547994"/>
              <a:gd name="connsiteX233" fmla="*/ 2185499 w 12192000"/>
              <a:gd name="connsiteY233" fmla="*/ 198705 h 4547994"/>
              <a:gd name="connsiteX234" fmla="*/ 2206566 w 12192000"/>
              <a:gd name="connsiteY234" fmla="*/ 202212 h 4547994"/>
              <a:gd name="connsiteX235" fmla="*/ 2244903 w 12192000"/>
              <a:gd name="connsiteY235" fmla="*/ 180640 h 4547994"/>
              <a:gd name="connsiteX236" fmla="*/ 2297531 w 12192000"/>
              <a:gd name="connsiteY236" fmla="*/ 178006 h 4547994"/>
              <a:gd name="connsiteX237" fmla="*/ 2488258 w 12192000"/>
              <a:gd name="connsiteY237" fmla="*/ 130785 h 4547994"/>
              <a:gd name="connsiteX238" fmla="*/ 2523236 w 12192000"/>
              <a:gd name="connsiteY238" fmla="*/ 147103 h 4547994"/>
              <a:gd name="connsiteX239" fmla="*/ 2603355 w 12192000"/>
              <a:gd name="connsiteY239" fmla="*/ 136160 h 4547994"/>
              <a:gd name="connsiteX240" fmla="*/ 2713319 w 12192000"/>
              <a:gd name="connsiteY240" fmla="*/ 76717 h 4547994"/>
              <a:gd name="connsiteX241" fmla="*/ 2860143 w 12192000"/>
              <a:gd name="connsiteY241" fmla="*/ 54642 h 4547994"/>
              <a:gd name="connsiteX242" fmla="*/ 2868320 w 12192000"/>
              <a:gd name="connsiteY242" fmla="*/ 43801 h 4547994"/>
              <a:gd name="connsiteX243" fmla="*/ 2880379 w 12192000"/>
              <a:gd name="connsiteY243" fmla="*/ 36408 h 4547994"/>
              <a:gd name="connsiteX244" fmla="*/ 2882710 w 12192000"/>
              <a:gd name="connsiteY244" fmla="*/ 36946 h 4547994"/>
              <a:gd name="connsiteX245" fmla="*/ 2899268 w 12192000"/>
              <a:gd name="connsiteY245" fmla="*/ 32641 h 4547994"/>
              <a:gd name="connsiteX246" fmla="*/ 2901185 w 12192000"/>
              <a:gd name="connsiteY246" fmla="*/ 28812 h 4547994"/>
              <a:gd name="connsiteX247" fmla="*/ 2912009 w 12192000"/>
              <a:gd name="connsiteY247" fmla="*/ 24953 h 4547994"/>
              <a:gd name="connsiteX248" fmla="*/ 2931895 w 12192000"/>
              <a:gd name="connsiteY248" fmla="*/ 14915 h 4547994"/>
              <a:gd name="connsiteX249" fmla="*/ 2936965 w 12192000"/>
              <a:gd name="connsiteY249" fmla="*/ 15321 h 4547994"/>
              <a:gd name="connsiteX250" fmla="*/ 2969058 w 12192000"/>
              <a:gd name="connsiteY250" fmla="*/ 3738 h 4547994"/>
              <a:gd name="connsiteX251" fmla="*/ 2970141 w 12192000"/>
              <a:gd name="connsiteY251" fmla="*/ 4663 h 4547994"/>
              <a:gd name="connsiteX252" fmla="*/ 2981985 w 12192000"/>
              <a:gd name="connsiteY252" fmla="*/ 6139 h 4547994"/>
              <a:gd name="connsiteX253" fmla="*/ 3003160 w 12192000"/>
              <a:gd name="connsiteY253" fmla="*/ 6483 h 4547994"/>
              <a:gd name="connsiteX254" fmla="*/ 3059919 w 12192000"/>
              <a:gd name="connsiteY254" fmla="*/ 20700 h 4547994"/>
              <a:gd name="connsiteX255" fmla="*/ 3093450 w 12192000"/>
              <a:gd name="connsiteY255" fmla="*/ 8745 h 4547994"/>
              <a:gd name="connsiteX256" fmla="*/ 3100564 w 12192000"/>
              <a:gd name="connsiteY256" fmla="*/ 6925 h 4547994"/>
              <a:gd name="connsiteX257" fmla="*/ 3100855 w 12192000"/>
              <a:gd name="connsiteY257" fmla="*/ 7132 h 4547994"/>
              <a:gd name="connsiteX0" fmla="*/ 3100564 w 12192000"/>
              <a:gd name="connsiteY0" fmla="*/ 6452 h 4547521"/>
              <a:gd name="connsiteX1" fmla="*/ 3133085 w 12192000"/>
              <a:gd name="connsiteY1" fmla="*/ 0 h 4547521"/>
              <a:gd name="connsiteX2" fmla="*/ 3287078 w 12192000"/>
              <a:gd name="connsiteY2" fmla="*/ 27683 h 4547521"/>
              <a:gd name="connsiteX3" fmla="*/ 3386448 w 12192000"/>
              <a:gd name="connsiteY3" fmla="*/ 30470 h 4547521"/>
              <a:gd name="connsiteX4" fmla="*/ 3422427 w 12192000"/>
              <a:gd name="connsiteY4" fmla="*/ 29900 h 4547521"/>
              <a:gd name="connsiteX5" fmla="*/ 3486559 w 12192000"/>
              <a:gd name="connsiteY5" fmla="*/ 35847 h 4547521"/>
              <a:gd name="connsiteX6" fmla="*/ 3515932 w 12192000"/>
              <a:gd name="connsiteY6" fmla="*/ 42887 h 4547521"/>
              <a:gd name="connsiteX7" fmla="*/ 3517220 w 12192000"/>
              <a:gd name="connsiteY7" fmla="*/ 42454 h 4547521"/>
              <a:gd name="connsiteX8" fmla="*/ 3519845 w 12192000"/>
              <a:gd name="connsiteY8" fmla="*/ 45484 h 4547521"/>
              <a:gd name="connsiteX9" fmla="*/ 3525279 w 12192000"/>
              <a:gd name="connsiteY9" fmla="*/ 46888 h 4547521"/>
              <a:gd name="connsiteX10" fmla="*/ 3540113 w 12192000"/>
              <a:gd name="connsiteY10" fmla="*/ 45984 h 4547521"/>
              <a:gd name="connsiteX11" fmla="*/ 3545692 w 12192000"/>
              <a:gd name="connsiteY11" fmla="*/ 44863 h 4547521"/>
              <a:gd name="connsiteX12" fmla="*/ 3553854 w 12192000"/>
              <a:gd name="connsiteY12" fmla="*/ 44884 h 4547521"/>
              <a:gd name="connsiteX13" fmla="*/ 3554058 w 12192000"/>
              <a:gd name="connsiteY13" fmla="*/ 45133 h 4547521"/>
              <a:gd name="connsiteX14" fmla="*/ 3561703 w 12192000"/>
              <a:gd name="connsiteY14" fmla="*/ 44668 h 4547521"/>
              <a:gd name="connsiteX15" fmla="*/ 3599112 w 12192000"/>
              <a:gd name="connsiteY15" fmla="*/ 39243 h 4547521"/>
              <a:gd name="connsiteX16" fmla="*/ 3648544 w 12192000"/>
              <a:gd name="connsiteY16" fmla="*/ 62958 h 4547521"/>
              <a:gd name="connsiteX17" fmla="*/ 3668987 w 12192000"/>
              <a:gd name="connsiteY17" fmla="*/ 67069 h 4547521"/>
              <a:gd name="connsiteX18" fmla="*/ 3679906 w 12192000"/>
              <a:gd name="connsiteY18" fmla="*/ 70593 h 4547521"/>
              <a:gd name="connsiteX19" fmla="*/ 3680583 w 12192000"/>
              <a:gd name="connsiteY19" fmla="*/ 71671 h 4547521"/>
              <a:gd name="connsiteX20" fmla="*/ 3716448 w 12192000"/>
              <a:gd name="connsiteY20" fmla="*/ 66345 h 4547521"/>
              <a:gd name="connsiteX21" fmla="*/ 3721210 w 12192000"/>
              <a:gd name="connsiteY21" fmla="*/ 67640 h 4547521"/>
              <a:gd name="connsiteX22" fmla="*/ 3744585 w 12192000"/>
              <a:gd name="connsiteY22" fmla="*/ 61607 h 4547521"/>
              <a:gd name="connsiteX23" fmla="*/ 3756664 w 12192000"/>
              <a:gd name="connsiteY23" fmla="*/ 59858 h 4547521"/>
              <a:gd name="connsiteX24" fmla="*/ 3760076 w 12192000"/>
              <a:gd name="connsiteY24" fmla="*/ 56545 h 4547521"/>
              <a:gd name="connsiteX25" fmla="*/ 3777900 w 12192000"/>
              <a:gd name="connsiteY25" fmla="*/ 55392 h 4547521"/>
              <a:gd name="connsiteX26" fmla="*/ 3779950 w 12192000"/>
              <a:gd name="connsiteY26" fmla="*/ 56323 h 4547521"/>
              <a:gd name="connsiteX27" fmla="*/ 3794650 w 12192000"/>
              <a:gd name="connsiteY27" fmla="*/ 51418 h 4547521"/>
              <a:gd name="connsiteX28" fmla="*/ 3806969 w 12192000"/>
              <a:gd name="connsiteY28" fmla="*/ 42530 h 4547521"/>
              <a:gd name="connsiteX29" fmla="*/ 3958577 w 12192000"/>
              <a:gd name="connsiteY29" fmla="*/ 47684 h 4547521"/>
              <a:gd name="connsiteX30" fmla="*/ 4089430 w 12192000"/>
              <a:gd name="connsiteY30" fmla="*/ 10578 h 4547521"/>
              <a:gd name="connsiteX31" fmla="*/ 4171715 w 12192000"/>
              <a:gd name="connsiteY31" fmla="*/ 14444 h 4547521"/>
              <a:gd name="connsiteX32" fmla="*/ 4199128 w 12192000"/>
              <a:gd name="connsiteY32" fmla="*/ 36272 h 4547521"/>
              <a:gd name="connsiteX33" fmla="*/ 4403546 w 12192000"/>
              <a:gd name="connsiteY33" fmla="*/ 25261 h 4547521"/>
              <a:gd name="connsiteX34" fmla="*/ 4455762 w 12192000"/>
              <a:gd name="connsiteY34" fmla="*/ 32149 h 4547521"/>
              <a:gd name="connsiteX35" fmla="*/ 4501720 w 12192000"/>
              <a:gd name="connsiteY35" fmla="*/ 18402 h 4547521"/>
              <a:gd name="connsiteX36" fmla="*/ 4520780 w 12192000"/>
              <a:gd name="connsiteY36" fmla="*/ 25515 h 4547521"/>
              <a:gd name="connsiteX37" fmla="*/ 4524071 w 12192000"/>
              <a:gd name="connsiteY37" fmla="*/ 26960 h 4547521"/>
              <a:gd name="connsiteX38" fmla="*/ 4537225 w 12192000"/>
              <a:gd name="connsiteY38" fmla="*/ 28007 h 4547521"/>
              <a:gd name="connsiteX39" fmla="*/ 4540932 w 12192000"/>
              <a:gd name="connsiteY39" fmla="*/ 34216 h 4547521"/>
              <a:gd name="connsiteX40" fmla="*/ 4560732 w 12192000"/>
              <a:gd name="connsiteY40" fmla="*/ 40031 h 4547521"/>
              <a:gd name="connsiteX41" fmla="*/ 4584946 w 12192000"/>
              <a:gd name="connsiteY41" fmla="*/ 40311 h 4547521"/>
              <a:gd name="connsiteX42" fmla="*/ 4670972 w 12192000"/>
              <a:gd name="connsiteY42" fmla="*/ 41952 h 4547521"/>
              <a:gd name="connsiteX43" fmla="*/ 4685002 w 12192000"/>
              <a:gd name="connsiteY43" fmla="*/ 38598 h 4547521"/>
              <a:gd name="connsiteX44" fmla="*/ 4730794 w 12192000"/>
              <a:gd name="connsiteY44" fmla="*/ 44191 h 4547521"/>
              <a:gd name="connsiteX45" fmla="*/ 4771603 w 12192000"/>
              <a:gd name="connsiteY45" fmla="*/ 45449 h 4547521"/>
              <a:gd name="connsiteX46" fmla="*/ 4798044 w 12192000"/>
              <a:gd name="connsiteY46" fmla="*/ 42781 h 4547521"/>
              <a:gd name="connsiteX47" fmla="*/ 4804975 w 12192000"/>
              <a:gd name="connsiteY47" fmla="*/ 44992 h 4547521"/>
              <a:gd name="connsiteX48" fmla="*/ 4831600 w 12192000"/>
              <a:gd name="connsiteY48" fmla="*/ 46418 h 4547521"/>
              <a:gd name="connsiteX49" fmla="*/ 4845162 w 12192000"/>
              <a:gd name="connsiteY49" fmla="*/ 43141 h 4547521"/>
              <a:gd name="connsiteX50" fmla="*/ 4858548 w 12192000"/>
              <a:gd name="connsiteY50" fmla="*/ 50687 h 4547521"/>
              <a:gd name="connsiteX51" fmla="*/ 4861820 w 12192000"/>
              <a:gd name="connsiteY51" fmla="*/ 56217 h 4547521"/>
              <a:gd name="connsiteX52" fmla="*/ 4880767 w 12192000"/>
              <a:gd name="connsiteY52" fmla="*/ 53734 h 4547521"/>
              <a:gd name="connsiteX53" fmla="*/ 4896300 w 12192000"/>
              <a:gd name="connsiteY53" fmla="*/ 59138 h 4547521"/>
              <a:gd name="connsiteX54" fmla="*/ 4909841 w 12192000"/>
              <a:gd name="connsiteY54" fmla="*/ 55605 h 4547521"/>
              <a:gd name="connsiteX55" fmla="*/ 4915461 w 12192000"/>
              <a:gd name="connsiteY55" fmla="*/ 56401 h 4547521"/>
              <a:gd name="connsiteX56" fmla="*/ 4929430 w 12192000"/>
              <a:gd name="connsiteY56" fmla="*/ 59075 h 4547521"/>
              <a:gd name="connsiteX57" fmla="*/ 4953531 w 12192000"/>
              <a:gd name="connsiteY57" fmla="*/ 65017 h 4547521"/>
              <a:gd name="connsiteX58" fmla="*/ 4961050 w 12192000"/>
              <a:gd name="connsiteY58" fmla="*/ 65844 h 4547521"/>
              <a:gd name="connsiteX59" fmla="*/ 4977419 w 12192000"/>
              <a:gd name="connsiteY59" fmla="*/ 74931 h 4547521"/>
              <a:gd name="connsiteX60" fmla="*/ 5009106 w 12192000"/>
              <a:gd name="connsiteY60" fmla="*/ 82701 h 4547521"/>
              <a:gd name="connsiteX61" fmla="*/ 5064895 w 12192000"/>
              <a:gd name="connsiteY61" fmla="*/ 109815 h 4547521"/>
              <a:gd name="connsiteX62" fmla="*/ 5097688 w 12192000"/>
              <a:gd name="connsiteY62" fmla="*/ 122753 h 4547521"/>
              <a:gd name="connsiteX63" fmla="*/ 5119875 w 12192000"/>
              <a:gd name="connsiteY63" fmla="*/ 134678 h 4547521"/>
              <a:gd name="connsiteX64" fmla="*/ 5185360 w 12192000"/>
              <a:gd name="connsiteY64" fmla="*/ 151520 h 4547521"/>
              <a:gd name="connsiteX65" fmla="*/ 5297679 w 12192000"/>
              <a:gd name="connsiteY65" fmla="*/ 173786 h 4547521"/>
              <a:gd name="connsiteX66" fmla="*/ 5320681 w 12192000"/>
              <a:gd name="connsiteY66" fmla="*/ 179769 h 4547521"/>
              <a:gd name="connsiteX67" fmla="*/ 5336842 w 12192000"/>
              <a:gd name="connsiteY67" fmla="*/ 189853 h 4547521"/>
              <a:gd name="connsiteX68" fmla="*/ 5337444 w 12192000"/>
              <a:gd name="connsiteY68" fmla="*/ 196498 h 4547521"/>
              <a:gd name="connsiteX69" fmla="*/ 5349516 w 12192000"/>
              <a:gd name="connsiteY69" fmla="*/ 200582 h 4547521"/>
              <a:gd name="connsiteX70" fmla="*/ 5351972 w 12192000"/>
              <a:gd name="connsiteY70" fmla="*/ 202700 h 4547521"/>
              <a:gd name="connsiteX71" fmla="*/ 5366814 w 12192000"/>
              <a:gd name="connsiteY71" fmla="*/ 213816 h 4547521"/>
              <a:gd name="connsiteX72" fmla="*/ 5417244 w 12192000"/>
              <a:gd name="connsiteY72" fmla="*/ 211904 h 4547521"/>
              <a:gd name="connsiteX73" fmla="*/ 5463870 w 12192000"/>
              <a:gd name="connsiteY73" fmla="*/ 230645 h 4547521"/>
              <a:gd name="connsiteX74" fmla="*/ 5664412 w 12192000"/>
              <a:gd name="connsiteY74" fmla="*/ 268725 h 4547521"/>
              <a:gd name="connsiteX75" fmla="*/ 5680257 w 12192000"/>
              <a:gd name="connsiteY75" fmla="*/ 295490 h 4547521"/>
              <a:gd name="connsiteX76" fmla="*/ 5757046 w 12192000"/>
              <a:gd name="connsiteY76" fmla="*/ 318530 h 4547521"/>
              <a:gd name="connsiteX77" fmla="*/ 5899668 w 12192000"/>
              <a:gd name="connsiteY77" fmla="*/ 314973 h 4547521"/>
              <a:gd name="connsiteX78" fmla="*/ 6042086 w 12192000"/>
              <a:gd name="connsiteY78" fmla="*/ 355595 h 4547521"/>
              <a:gd name="connsiteX79" fmla="*/ 6058069 w 12192000"/>
              <a:gd name="connsiteY79" fmla="*/ 350247 h 4547521"/>
              <a:gd name="connsiteX80" fmla="*/ 6074444 w 12192000"/>
              <a:gd name="connsiteY80" fmla="*/ 349165 h 4547521"/>
              <a:gd name="connsiteX81" fmla="*/ 6075959 w 12192000"/>
              <a:gd name="connsiteY81" fmla="*/ 350512 h 4547521"/>
              <a:gd name="connsiteX82" fmla="*/ 6093540 w 12192000"/>
              <a:gd name="connsiteY82" fmla="*/ 353653 h 4547521"/>
              <a:gd name="connsiteX83" fmla="*/ 6098369 w 12192000"/>
              <a:gd name="connsiteY83" fmla="*/ 351382 h 4547521"/>
              <a:gd name="connsiteX84" fmla="*/ 6110738 w 12192000"/>
              <a:gd name="connsiteY84" fmla="*/ 352610 h 4547521"/>
              <a:gd name="connsiteX85" fmla="*/ 6135933 w 12192000"/>
              <a:gd name="connsiteY85" fmla="*/ 352529 h 4547521"/>
              <a:gd name="connsiteX86" fmla="*/ 6139871 w 12192000"/>
              <a:gd name="connsiteY86" fmla="*/ 354857 h 4547521"/>
              <a:gd name="connsiteX87" fmla="*/ 6176662 w 12192000"/>
              <a:gd name="connsiteY87" fmla="*/ 358385 h 4547521"/>
              <a:gd name="connsiteX88" fmla="*/ 6176801 w 12192000"/>
              <a:gd name="connsiteY88" fmla="*/ 359547 h 4547521"/>
              <a:gd name="connsiteX89" fmla="*/ 6185563 w 12192000"/>
              <a:gd name="connsiteY89" fmla="*/ 365402 h 4547521"/>
              <a:gd name="connsiteX90" fmla="*/ 6203148 w 12192000"/>
              <a:gd name="connsiteY90" fmla="*/ 374055 h 4547521"/>
              <a:gd name="connsiteX91" fmla="*/ 6239136 w 12192000"/>
              <a:gd name="connsiteY91" fmla="*/ 407775 h 4547521"/>
              <a:gd name="connsiteX92" fmla="*/ 6277452 w 12192000"/>
              <a:gd name="connsiteY92" fmla="*/ 411577 h 4547521"/>
              <a:gd name="connsiteX93" fmla="*/ 6284979 w 12192000"/>
              <a:gd name="connsiteY93" fmla="*/ 412951 h 4547521"/>
              <a:gd name="connsiteX94" fmla="*/ 6285055 w 12192000"/>
              <a:gd name="connsiteY94" fmla="*/ 413230 h 4547521"/>
              <a:gd name="connsiteX95" fmla="*/ 6292844 w 12192000"/>
              <a:gd name="connsiteY95" fmla="*/ 415180 h 4547521"/>
              <a:gd name="connsiteX96" fmla="*/ 6298705 w 12192000"/>
              <a:gd name="connsiteY96" fmla="*/ 415456 h 4547521"/>
              <a:gd name="connsiteX97" fmla="*/ 6313308 w 12192000"/>
              <a:gd name="connsiteY97" fmla="*/ 418121 h 4547521"/>
              <a:gd name="connsiteX98" fmla="*/ 6317834 w 12192000"/>
              <a:gd name="connsiteY98" fmla="*/ 420710 h 4547521"/>
              <a:gd name="connsiteX99" fmla="*/ 6318907 w 12192000"/>
              <a:gd name="connsiteY99" fmla="*/ 424147 h 4547521"/>
              <a:gd name="connsiteX100" fmla="*/ 6320341 w 12192000"/>
              <a:gd name="connsiteY100" fmla="*/ 424049 h 4547521"/>
              <a:gd name="connsiteX101" fmla="*/ 6345071 w 12192000"/>
              <a:gd name="connsiteY101" fmla="*/ 437532 h 4547521"/>
              <a:gd name="connsiteX102" fmla="*/ 6403531 w 12192000"/>
              <a:gd name="connsiteY102" fmla="*/ 458217 h 4547521"/>
              <a:gd name="connsiteX103" fmla="*/ 6438176 w 12192000"/>
              <a:gd name="connsiteY103" fmla="*/ 466191 h 4547521"/>
              <a:gd name="connsiteX104" fmla="*/ 6531805 w 12192000"/>
              <a:gd name="connsiteY104" fmla="*/ 492267 h 4547521"/>
              <a:gd name="connsiteX105" fmla="*/ 6624812 w 12192000"/>
              <a:gd name="connsiteY105" fmla="*/ 521660 h 4547521"/>
              <a:gd name="connsiteX106" fmla="*/ 6665821 w 12192000"/>
              <a:gd name="connsiteY106" fmla="*/ 554387 h 4547521"/>
              <a:gd name="connsiteX107" fmla="*/ 6671133 w 12192000"/>
              <a:gd name="connsiteY107" fmla="*/ 556114 h 4547521"/>
              <a:gd name="connsiteX108" fmla="*/ 6685990 w 12192000"/>
              <a:gd name="connsiteY108" fmla="*/ 556096 h 4547521"/>
              <a:gd name="connsiteX109" fmla="*/ 6691636 w 12192000"/>
              <a:gd name="connsiteY109" fmla="*/ 555309 h 4547521"/>
              <a:gd name="connsiteX110" fmla="*/ 6699772 w 12192000"/>
              <a:gd name="connsiteY110" fmla="*/ 555817 h 4547521"/>
              <a:gd name="connsiteX111" fmla="*/ 6699955 w 12192000"/>
              <a:gd name="connsiteY111" fmla="*/ 556078 h 4547521"/>
              <a:gd name="connsiteX112" fmla="*/ 6707613 w 12192000"/>
              <a:gd name="connsiteY112" fmla="*/ 556069 h 4547521"/>
              <a:gd name="connsiteX113" fmla="*/ 6745320 w 12192000"/>
              <a:gd name="connsiteY113" fmla="*/ 552882 h 4547521"/>
              <a:gd name="connsiteX114" fmla="*/ 6792811 w 12192000"/>
              <a:gd name="connsiteY114" fmla="*/ 579510 h 4547521"/>
              <a:gd name="connsiteX115" fmla="*/ 6812882 w 12192000"/>
              <a:gd name="connsiteY115" fmla="*/ 584835 h 4547521"/>
              <a:gd name="connsiteX116" fmla="*/ 6823500 w 12192000"/>
              <a:gd name="connsiteY116" fmla="*/ 589005 h 4547521"/>
              <a:gd name="connsiteX117" fmla="*/ 6824098 w 12192000"/>
              <a:gd name="connsiteY117" fmla="*/ 590121 h 4547521"/>
              <a:gd name="connsiteX118" fmla="*/ 6860252 w 12192000"/>
              <a:gd name="connsiteY118" fmla="*/ 586942 h 4547521"/>
              <a:gd name="connsiteX119" fmla="*/ 6864904 w 12192000"/>
              <a:gd name="connsiteY119" fmla="*/ 588519 h 4547521"/>
              <a:gd name="connsiteX120" fmla="*/ 6888662 w 12192000"/>
              <a:gd name="connsiteY120" fmla="*/ 583889 h 4547521"/>
              <a:gd name="connsiteX121" fmla="*/ 6900835 w 12192000"/>
              <a:gd name="connsiteY121" fmla="*/ 582861 h 4547521"/>
              <a:gd name="connsiteX122" fmla="*/ 6904484 w 12192000"/>
              <a:gd name="connsiteY122" fmla="*/ 579757 h 4547521"/>
              <a:gd name="connsiteX123" fmla="*/ 6922346 w 12192000"/>
              <a:gd name="connsiteY123" fmla="*/ 579669 h 4547521"/>
              <a:gd name="connsiteX124" fmla="*/ 6924318 w 12192000"/>
              <a:gd name="connsiteY124" fmla="*/ 580719 h 4547521"/>
              <a:gd name="connsiteX125" fmla="*/ 6939344 w 12192000"/>
              <a:gd name="connsiteY125" fmla="*/ 576699 h 4547521"/>
              <a:gd name="connsiteX126" fmla="*/ 6952296 w 12192000"/>
              <a:gd name="connsiteY126" fmla="*/ 568557 h 4547521"/>
              <a:gd name="connsiteX127" fmla="*/ 7103052 w 12192000"/>
              <a:gd name="connsiteY127" fmla="*/ 582744 h 4547521"/>
              <a:gd name="connsiteX128" fmla="*/ 7236304 w 12192000"/>
              <a:gd name="connsiteY128" fmla="*/ 553493 h 4547521"/>
              <a:gd name="connsiteX129" fmla="*/ 7318047 w 12192000"/>
              <a:gd name="connsiteY129" fmla="*/ 562259 h 4547521"/>
              <a:gd name="connsiteX130" fmla="*/ 7343733 w 12192000"/>
              <a:gd name="connsiteY130" fmla="*/ 585691 h 4547521"/>
              <a:gd name="connsiteX131" fmla="*/ 7548358 w 12192000"/>
              <a:gd name="connsiteY131" fmla="*/ 586885 h 4547521"/>
              <a:gd name="connsiteX132" fmla="*/ 7599893 w 12192000"/>
              <a:gd name="connsiteY132" fmla="*/ 596876 h 4547521"/>
              <a:gd name="connsiteX133" fmla="*/ 7646750 w 12192000"/>
              <a:gd name="connsiteY133" fmla="*/ 585890 h 4547521"/>
              <a:gd name="connsiteX134" fmla="*/ 7665217 w 12192000"/>
              <a:gd name="connsiteY134" fmla="*/ 594129 h 4547521"/>
              <a:gd name="connsiteX135" fmla="*/ 7668385 w 12192000"/>
              <a:gd name="connsiteY135" fmla="*/ 595766 h 4547521"/>
              <a:gd name="connsiteX136" fmla="*/ 7681420 w 12192000"/>
              <a:gd name="connsiteY136" fmla="*/ 597598 h 4547521"/>
              <a:gd name="connsiteX137" fmla="*/ 7684651 w 12192000"/>
              <a:gd name="connsiteY137" fmla="*/ 604017 h 4547521"/>
              <a:gd name="connsiteX138" fmla="*/ 7843050 w 12192000"/>
              <a:gd name="connsiteY138" fmla="*/ 614318 h 4547521"/>
              <a:gd name="connsiteX139" fmla="*/ 7911637 w 12192000"/>
              <a:gd name="connsiteY139" fmla="*/ 619036 h 4547521"/>
              <a:gd name="connsiteX140" fmla="*/ 7937365 w 12192000"/>
              <a:gd name="connsiteY140" fmla="*/ 626745 h 4547521"/>
              <a:gd name="connsiteX141" fmla="*/ 8037057 w 12192000"/>
              <a:gd name="connsiteY141" fmla="*/ 650092 h 4547521"/>
              <a:gd name="connsiteX142" fmla="*/ 8122868 w 12192000"/>
              <a:gd name="connsiteY142" fmla="*/ 664374 h 4547521"/>
              <a:gd name="connsiteX143" fmla="*/ 8186750 w 12192000"/>
              <a:gd name="connsiteY143" fmla="*/ 649512 h 4547521"/>
              <a:gd name="connsiteX144" fmla="*/ 8192054 w 12192000"/>
              <a:gd name="connsiteY144" fmla="*/ 654354 h 4547521"/>
              <a:gd name="connsiteX145" fmla="*/ 8235470 w 12192000"/>
              <a:gd name="connsiteY145" fmla="*/ 656418 h 4547521"/>
              <a:gd name="connsiteX146" fmla="*/ 8388968 w 12192000"/>
              <a:gd name="connsiteY146" fmla="*/ 633169 h 4547521"/>
              <a:gd name="connsiteX147" fmla="*/ 8473770 w 12192000"/>
              <a:gd name="connsiteY147" fmla="*/ 638045 h 4547521"/>
              <a:gd name="connsiteX148" fmla="*/ 8503642 w 12192000"/>
              <a:gd name="connsiteY148" fmla="*/ 644691 h 4547521"/>
              <a:gd name="connsiteX149" fmla="*/ 8553701 w 12192000"/>
              <a:gd name="connsiteY149" fmla="*/ 655522 h 4547521"/>
              <a:gd name="connsiteX150" fmla="*/ 8590556 w 12192000"/>
              <a:gd name="connsiteY150" fmla="*/ 675719 h 4547521"/>
              <a:gd name="connsiteX151" fmla="*/ 8632638 w 12192000"/>
              <a:gd name="connsiteY151" fmla="*/ 679979 h 4547521"/>
              <a:gd name="connsiteX152" fmla="*/ 8643140 w 12192000"/>
              <a:gd name="connsiteY152" fmla="*/ 665314 h 4547521"/>
              <a:gd name="connsiteX153" fmla="*/ 8687917 w 12192000"/>
              <a:gd name="connsiteY153" fmla="*/ 674950 h 4547521"/>
              <a:gd name="connsiteX154" fmla="*/ 8755765 w 12192000"/>
              <a:gd name="connsiteY154" fmla="*/ 691285 h 4547521"/>
              <a:gd name="connsiteX155" fmla="*/ 8795085 w 12192000"/>
              <a:gd name="connsiteY155" fmla="*/ 696665 h 4547521"/>
              <a:gd name="connsiteX156" fmla="*/ 8902279 w 12192000"/>
              <a:gd name="connsiteY156" fmla="*/ 715748 h 4547521"/>
              <a:gd name="connsiteX157" fmla="*/ 9009490 w 12192000"/>
              <a:gd name="connsiteY157" fmla="*/ 738207 h 4547521"/>
              <a:gd name="connsiteX158" fmla="*/ 9072120 w 12192000"/>
              <a:gd name="connsiteY158" fmla="*/ 770402 h 4547521"/>
              <a:gd name="connsiteX159" fmla="*/ 9160343 w 12192000"/>
              <a:gd name="connsiteY159" fmla="*/ 786823 h 4547521"/>
              <a:gd name="connsiteX160" fmla="*/ 9174981 w 12192000"/>
              <a:gd name="connsiteY160" fmla="*/ 792339 h 4547521"/>
              <a:gd name="connsiteX161" fmla="*/ 9278987 w 12192000"/>
              <a:gd name="connsiteY161" fmla="*/ 817708 h 4547521"/>
              <a:gd name="connsiteX162" fmla="*/ 9400617 w 12192000"/>
              <a:gd name="connsiteY162" fmla="*/ 821594 h 4547521"/>
              <a:gd name="connsiteX163" fmla="*/ 9552261 w 12192000"/>
              <a:gd name="connsiteY163" fmla="*/ 892908 h 4547521"/>
              <a:gd name="connsiteX164" fmla="*/ 9822258 w 12192000"/>
              <a:gd name="connsiteY164" fmla="*/ 1001931 h 4547521"/>
              <a:gd name="connsiteX165" fmla="*/ 10113244 w 12192000"/>
              <a:gd name="connsiteY165" fmla="*/ 1044587 h 4547521"/>
              <a:gd name="connsiteX166" fmla="*/ 10189871 w 12192000"/>
              <a:gd name="connsiteY166" fmla="*/ 1037468 h 4547521"/>
              <a:gd name="connsiteX167" fmla="*/ 10414253 w 12192000"/>
              <a:gd name="connsiteY167" fmla="*/ 1023452 h 4547521"/>
              <a:gd name="connsiteX168" fmla="*/ 10642574 w 12192000"/>
              <a:gd name="connsiteY168" fmla="*/ 950945 h 4547521"/>
              <a:gd name="connsiteX169" fmla="*/ 10786007 w 12192000"/>
              <a:gd name="connsiteY169" fmla="*/ 939001 h 4547521"/>
              <a:gd name="connsiteX170" fmla="*/ 10854151 w 12192000"/>
              <a:gd name="connsiteY170" fmla="*/ 920241 h 4547521"/>
              <a:gd name="connsiteX171" fmla="*/ 10901354 w 12192000"/>
              <a:gd name="connsiteY171" fmla="*/ 919344 h 4547521"/>
              <a:gd name="connsiteX172" fmla="*/ 10929658 w 12192000"/>
              <a:gd name="connsiteY172" fmla="*/ 917161 h 4547521"/>
              <a:gd name="connsiteX173" fmla="*/ 10978685 w 12192000"/>
              <a:gd name="connsiteY173" fmla="*/ 885931 h 4547521"/>
              <a:gd name="connsiteX174" fmla="*/ 11163594 w 12192000"/>
              <a:gd name="connsiteY174" fmla="*/ 876168 h 4547521"/>
              <a:gd name="connsiteX175" fmla="*/ 11340142 w 12192000"/>
              <a:gd name="connsiteY175" fmla="*/ 907672 h 4547521"/>
              <a:gd name="connsiteX176" fmla="*/ 11603318 w 12192000"/>
              <a:gd name="connsiteY176" fmla="*/ 818203 h 4547521"/>
              <a:gd name="connsiteX177" fmla="*/ 11630282 w 12192000"/>
              <a:gd name="connsiteY177" fmla="*/ 811183 h 4547521"/>
              <a:gd name="connsiteX178" fmla="*/ 11776458 w 12192000"/>
              <a:gd name="connsiteY178" fmla="*/ 776411 h 4547521"/>
              <a:gd name="connsiteX179" fmla="*/ 12105816 w 12192000"/>
              <a:gd name="connsiteY179" fmla="*/ 760312 h 4547521"/>
              <a:gd name="connsiteX180" fmla="*/ 12192000 w 12192000"/>
              <a:gd name="connsiteY180" fmla="*/ 696347 h 4547521"/>
              <a:gd name="connsiteX181" fmla="*/ 12192000 w 12192000"/>
              <a:gd name="connsiteY181" fmla="*/ 4547521 h 4547521"/>
              <a:gd name="connsiteX182" fmla="*/ 0 w 12192000"/>
              <a:gd name="connsiteY182" fmla="*/ 4547521 h 4547521"/>
              <a:gd name="connsiteX183" fmla="*/ 0 w 12192000"/>
              <a:gd name="connsiteY183" fmla="*/ 540559 h 4547521"/>
              <a:gd name="connsiteX184" fmla="*/ 3948 w 12192000"/>
              <a:gd name="connsiteY184" fmla="*/ 539517 h 4547521"/>
              <a:gd name="connsiteX185" fmla="*/ 79987 w 12192000"/>
              <a:gd name="connsiteY185" fmla="*/ 526045 h 4547521"/>
              <a:gd name="connsiteX186" fmla="*/ 173247 w 12192000"/>
              <a:gd name="connsiteY186" fmla="*/ 477570 h 4547521"/>
              <a:gd name="connsiteX187" fmla="*/ 206877 w 12192000"/>
              <a:gd name="connsiteY187" fmla="*/ 473029 h 4547521"/>
              <a:gd name="connsiteX188" fmla="*/ 205655 w 12192000"/>
              <a:gd name="connsiteY188" fmla="*/ 464452 h 4547521"/>
              <a:gd name="connsiteX189" fmla="*/ 218147 w 12192000"/>
              <a:gd name="connsiteY189" fmla="*/ 463821 h 4547521"/>
              <a:gd name="connsiteX190" fmla="*/ 246031 w 12192000"/>
              <a:gd name="connsiteY190" fmla="*/ 463612 h 4547521"/>
              <a:gd name="connsiteX191" fmla="*/ 329529 w 12192000"/>
              <a:gd name="connsiteY191" fmla="*/ 461232 h 4547521"/>
              <a:gd name="connsiteX192" fmla="*/ 352311 w 12192000"/>
              <a:gd name="connsiteY192" fmla="*/ 444784 h 4547521"/>
              <a:gd name="connsiteX193" fmla="*/ 373861 w 12192000"/>
              <a:gd name="connsiteY193" fmla="*/ 444526 h 4547521"/>
              <a:gd name="connsiteX194" fmla="*/ 498838 w 12192000"/>
              <a:gd name="connsiteY194" fmla="*/ 422480 h 4547521"/>
              <a:gd name="connsiteX195" fmla="*/ 516021 w 12192000"/>
              <a:gd name="connsiteY195" fmla="*/ 420831 h 4547521"/>
              <a:gd name="connsiteX196" fmla="*/ 525327 w 12192000"/>
              <a:gd name="connsiteY196" fmla="*/ 413441 h 4547521"/>
              <a:gd name="connsiteX197" fmla="*/ 558651 w 12192000"/>
              <a:gd name="connsiteY197" fmla="*/ 411971 h 4547521"/>
              <a:gd name="connsiteX198" fmla="*/ 560193 w 12192000"/>
              <a:gd name="connsiteY198" fmla="*/ 407763 h 4547521"/>
              <a:gd name="connsiteX199" fmla="*/ 669729 w 12192000"/>
              <a:gd name="connsiteY199" fmla="*/ 371635 h 4547521"/>
              <a:gd name="connsiteX200" fmla="*/ 688496 w 12192000"/>
              <a:gd name="connsiteY200" fmla="*/ 365667 h 4547521"/>
              <a:gd name="connsiteX201" fmla="*/ 704711 w 12192000"/>
              <a:gd name="connsiteY201" fmla="*/ 367477 h 4547521"/>
              <a:gd name="connsiteX202" fmla="*/ 794485 w 12192000"/>
              <a:gd name="connsiteY202" fmla="*/ 362319 h 4547521"/>
              <a:gd name="connsiteX203" fmla="*/ 815839 w 12192000"/>
              <a:gd name="connsiteY203" fmla="*/ 365486 h 4547521"/>
              <a:gd name="connsiteX204" fmla="*/ 824819 w 12192000"/>
              <a:gd name="connsiteY204" fmla="*/ 372172 h 4547521"/>
              <a:gd name="connsiteX205" fmla="*/ 859579 w 12192000"/>
              <a:gd name="connsiteY205" fmla="*/ 359538 h 4547521"/>
              <a:gd name="connsiteX206" fmla="*/ 913213 w 12192000"/>
              <a:gd name="connsiteY206" fmla="*/ 350881 h 4547521"/>
              <a:gd name="connsiteX207" fmla="*/ 938704 w 12192000"/>
              <a:gd name="connsiteY207" fmla="*/ 344632 h 4547521"/>
              <a:gd name="connsiteX208" fmla="*/ 959272 w 12192000"/>
              <a:gd name="connsiteY208" fmla="*/ 348425 h 4547521"/>
              <a:gd name="connsiteX209" fmla="*/ 1076317 w 12192000"/>
              <a:gd name="connsiteY209" fmla="*/ 349387 h 4547521"/>
              <a:gd name="connsiteX210" fmla="*/ 1103231 w 12192000"/>
              <a:gd name="connsiteY210" fmla="*/ 355414 h 4547521"/>
              <a:gd name="connsiteX211" fmla="*/ 1115987 w 12192000"/>
              <a:gd name="connsiteY211" fmla="*/ 367428 h 4547521"/>
              <a:gd name="connsiteX212" fmla="*/ 1125983 w 12192000"/>
              <a:gd name="connsiteY212" fmla="*/ 363144 h 4547521"/>
              <a:gd name="connsiteX213" fmla="*/ 1196778 w 12192000"/>
              <a:gd name="connsiteY213" fmla="*/ 362717 h 4547521"/>
              <a:gd name="connsiteX214" fmla="*/ 1242961 w 12192000"/>
              <a:gd name="connsiteY214" fmla="*/ 361342 h 4547521"/>
              <a:gd name="connsiteX215" fmla="*/ 1245768 w 12192000"/>
              <a:gd name="connsiteY215" fmla="*/ 344848 h 4547521"/>
              <a:gd name="connsiteX216" fmla="*/ 1286892 w 12192000"/>
              <a:gd name="connsiteY216" fmla="*/ 338972 h 4547521"/>
              <a:gd name="connsiteX217" fmla="*/ 1330717 w 12192000"/>
              <a:gd name="connsiteY217" fmla="*/ 349560 h 4547521"/>
              <a:gd name="connsiteX218" fmla="*/ 1382372 w 12192000"/>
              <a:gd name="connsiteY218" fmla="*/ 348076 h 4547521"/>
              <a:gd name="connsiteX219" fmla="*/ 1413281 w 12192000"/>
              <a:gd name="connsiteY219" fmla="*/ 347368 h 4547521"/>
              <a:gd name="connsiteX220" fmla="*/ 1494404 w 12192000"/>
              <a:gd name="connsiteY220" fmla="*/ 331984 h 4547521"/>
              <a:gd name="connsiteX221" fmla="*/ 1626029 w 12192000"/>
              <a:gd name="connsiteY221" fmla="*/ 273490 h 4547521"/>
              <a:gd name="connsiteX222" fmla="*/ 1667354 w 12192000"/>
              <a:gd name="connsiteY222" fmla="*/ 265201 h 4547521"/>
              <a:gd name="connsiteX223" fmla="*/ 1674578 w 12192000"/>
              <a:gd name="connsiteY223" fmla="*/ 268574 h 4547521"/>
              <a:gd name="connsiteX224" fmla="*/ 1880316 w 12192000"/>
              <a:gd name="connsiteY224" fmla="*/ 233445 h 4547521"/>
              <a:gd name="connsiteX225" fmla="*/ 1917126 w 12192000"/>
              <a:gd name="connsiteY225" fmla="*/ 231388 h 4547521"/>
              <a:gd name="connsiteX226" fmla="*/ 1944692 w 12192000"/>
              <a:gd name="connsiteY226" fmla="*/ 232672 h 4547521"/>
              <a:gd name="connsiteX227" fmla="*/ 2010665 w 12192000"/>
              <a:gd name="connsiteY227" fmla="*/ 220971 h 4547521"/>
              <a:gd name="connsiteX228" fmla="*/ 2118270 w 12192000"/>
              <a:gd name="connsiteY228" fmla="*/ 195315 h 4547521"/>
              <a:gd name="connsiteX229" fmla="*/ 2141504 w 12192000"/>
              <a:gd name="connsiteY229" fmla="*/ 191262 h 4547521"/>
              <a:gd name="connsiteX230" fmla="*/ 2162752 w 12192000"/>
              <a:gd name="connsiteY230" fmla="*/ 193376 h 4547521"/>
              <a:gd name="connsiteX231" fmla="*/ 2168793 w 12192000"/>
              <a:gd name="connsiteY231" fmla="*/ 198745 h 4547521"/>
              <a:gd name="connsiteX232" fmla="*/ 2181778 w 12192000"/>
              <a:gd name="connsiteY232" fmla="*/ 197415 h 4547521"/>
              <a:gd name="connsiteX233" fmla="*/ 2185499 w 12192000"/>
              <a:gd name="connsiteY233" fmla="*/ 198232 h 4547521"/>
              <a:gd name="connsiteX234" fmla="*/ 2206566 w 12192000"/>
              <a:gd name="connsiteY234" fmla="*/ 201739 h 4547521"/>
              <a:gd name="connsiteX235" fmla="*/ 2244903 w 12192000"/>
              <a:gd name="connsiteY235" fmla="*/ 180167 h 4547521"/>
              <a:gd name="connsiteX236" fmla="*/ 2297531 w 12192000"/>
              <a:gd name="connsiteY236" fmla="*/ 177533 h 4547521"/>
              <a:gd name="connsiteX237" fmla="*/ 2488258 w 12192000"/>
              <a:gd name="connsiteY237" fmla="*/ 130312 h 4547521"/>
              <a:gd name="connsiteX238" fmla="*/ 2523236 w 12192000"/>
              <a:gd name="connsiteY238" fmla="*/ 146630 h 4547521"/>
              <a:gd name="connsiteX239" fmla="*/ 2603355 w 12192000"/>
              <a:gd name="connsiteY239" fmla="*/ 135687 h 4547521"/>
              <a:gd name="connsiteX240" fmla="*/ 2713319 w 12192000"/>
              <a:gd name="connsiteY240" fmla="*/ 76244 h 4547521"/>
              <a:gd name="connsiteX241" fmla="*/ 2860143 w 12192000"/>
              <a:gd name="connsiteY241" fmla="*/ 54169 h 4547521"/>
              <a:gd name="connsiteX242" fmla="*/ 2868320 w 12192000"/>
              <a:gd name="connsiteY242" fmla="*/ 43328 h 4547521"/>
              <a:gd name="connsiteX243" fmla="*/ 2880379 w 12192000"/>
              <a:gd name="connsiteY243" fmla="*/ 35935 h 4547521"/>
              <a:gd name="connsiteX244" fmla="*/ 2882710 w 12192000"/>
              <a:gd name="connsiteY244" fmla="*/ 36473 h 4547521"/>
              <a:gd name="connsiteX245" fmla="*/ 2899268 w 12192000"/>
              <a:gd name="connsiteY245" fmla="*/ 32168 h 4547521"/>
              <a:gd name="connsiteX246" fmla="*/ 2901185 w 12192000"/>
              <a:gd name="connsiteY246" fmla="*/ 28339 h 4547521"/>
              <a:gd name="connsiteX247" fmla="*/ 2912009 w 12192000"/>
              <a:gd name="connsiteY247" fmla="*/ 24480 h 4547521"/>
              <a:gd name="connsiteX248" fmla="*/ 2931895 w 12192000"/>
              <a:gd name="connsiteY248" fmla="*/ 14442 h 4547521"/>
              <a:gd name="connsiteX249" fmla="*/ 2936965 w 12192000"/>
              <a:gd name="connsiteY249" fmla="*/ 14848 h 4547521"/>
              <a:gd name="connsiteX250" fmla="*/ 2969058 w 12192000"/>
              <a:gd name="connsiteY250" fmla="*/ 3265 h 4547521"/>
              <a:gd name="connsiteX251" fmla="*/ 2970141 w 12192000"/>
              <a:gd name="connsiteY251" fmla="*/ 4190 h 4547521"/>
              <a:gd name="connsiteX252" fmla="*/ 2981985 w 12192000"/>
              <a:gd name="connsiteY252" fmla="*/ 5666 h 4547521"/>
              <a:gd name="connsiteX253" fmla="*/ 3003160 w 12192000"/>
              <a:gd name="connsiteY253" fmla="*/ 6010 h 4547521"/>
              <a:gd name="connsiteX254" fmla="*/ 3059919 w 12192000"/>
              <a:gd name="connsiteY254" fmla="*/ 20227 h 4547521"/>
              <a:gd name="connsiteX255" fmla="*/ 3093450 w 12192000"/>
              <a:gd name="connsiteY255" fmla="*/ 8272 h 4547521"/>
              <a:gd name="connsiteX256" fmla="*/ 3100564 w 12192000"/>
              <a:gd name="connsiteY256" fmla="*/ 6452 h 4547521"/>
              <a:gd name="connsiteX0" fmla="*/ 3100564 w 12192000"/>
              <a:gd name="connsiteY0" fmla="*/ 6375 h 4547444"/>
              <a:gd name="connsiteX1" fmla="*/ 3287078 w 12192000"/>
              <a:gd name="connsiteY1" fmla="*/ 27606 h 4547444"/>
              <a:gd name="connsiteX2" fmla="*/ 3386448 w 12192000"/>
              <a:gd name="connsiteY2" fmla="*/ 30393 h 4547444"/>
              <a:gd name="connsiteX3" fmla="*/ 3422427 w 12192000"/>
              <a:gd name="connsiteY3" fmla="*/ 29823 h 4547444"/>
              <a:gd name="connsiteX4" fmla="*/ 3486559 w 12192000"/>
              <a:gd name="connsiteY4" fmla="*/ 35770 h 4547444"/>
              <a:gd name="connsiteX5" fmla="*/ 3515932 w 12192000"/>
              <a:gd name="connsiteY5" fmla="*/ 42810 h 4547444"/>
              <a:gd name="connsiteX6" fmla="*/ 3517220 w 12192000"/>
              <a:gd name="connsiteY6" fmla="*/ 42377 h 4547444"/>
              <a:gd name="connsiteX7" fmla="*/ 3519845 w 12192000"/>
              <a:gd name="connsiteY7" fmla="*/ 45407 h 4547444"/>
              <a:gd name="connsiteX8" fmla="*/ 3525279 w 12192000"/>
              <a:gd name="connsiteY8" fmla="*/ 46811 h 4547444"/>
              <a:gd name="connsiteX9" fmla="*/ 3540113 w 12192000"/>
              <a:gd name="connsiteY9" fmla="*/ 45907 h 4547444"/>
              <a:gd name="connsiteX10" fmla="*/ 3545692 w 12192000"/>
              <a:gd name="connsiteY10" fmla="*/ 44786 h 4547444"/>
              <a:gd name="connsiteX11" fmla="*/ 3553854 w 12192000"/>
              <a:gd name="connsiteY11" fmla="*/ 44807 h 4547444"/>
              <a:gd name="connsiteX12" fmla="*/ 3554058 w 12192000"/>
              <a:gd name="connsiteY12" fmla="*/ 45056 h 4547444"/>
              <a:gd name="connsiteX13" fmla="*/ 3561703 w 12192000"/>
              <a:gd name="connsiteY13" fmla="*/ 44591 h 4547444"/>
              <a:gd name="connsiteX14" fmla="*/ 3599112 w 12192000"/>
              <a:gd name="connsiteY14" fmla="*/ 39166 h 4547444"/>
              <a:gd name="connsiteX15" fmla="*/ 3648544 w 12192000"/>
              <a:gd name="connsiteY15" fmla="*/ 62881 h 4547444"/>
              <a:gd name="connsiteX16" fmla="*/ 3668987 w 12192000"/>
              <a:gd name="connsiteY16" fmla="*/ 66992 h 4547444"/>
              <a:gd name="connsiteX17" fmla="*/ 3679906 w 12192000"/>
              <a:gd name="connsiteY17" fmla="*/ 70516 h 4547444"/>
              <a:gd name="connsiteX18" fmla="*/ 3680583 w 12192000"/>
              <a:gd name="connsiteY18" fmla="*/ 71594 h 4547444"/>
              <a:gd name="connsiteX19" fmla="*/ 3716448 w 12192000"/>
              <a:gd name="connsiteY19" fmla="*/ 66268 h 4547444"/>
              <a:gd name="connsiteX20" fmla="*/ 3721210 w 12192000"/>
              <a:gd name="connsiteY20" fmla="*/ 67563 h 4547444"/>
              <a:gd name="connsiteX21" fmla="*/ 3744585 w 12192000"/>
              <a:gd name="connsiteY21" fmla="*/ 61530 h 4547444"/>
              <a:gd name="connsiteX22" fmla="*/ 3756664 w 12192000"/>
              <a:gd name="connsiteY22" fmla="*/ 59781 h 4547444"/>
              <a:gd name="connsiteX23" fmla="*/ 3760076 w 12192000"/>
              <a:gd name="connsiteY23" fmla="*/ 56468 h 4547444"/>
              <a:gd name="connsiteX24" fmla="*/ 3777900 w 12192000"/>
              <a:gd name="connsiteY24" fmla="*/ 55315 h 4547444"/>
              <a:gd name="connsiteX25" fmla="*/ 3779950 w 12192000"/>
              <a:gd name="connsiteY25" fmla="*/ 56246 h 4547444"/>
              <a:gd name="connsiteX26" fmla="*/ 3794650 w 12192000"/>
              <a:gd name="connsiteY26" fmla="*/ 51341 h 4547444"/>
              <a:gd name="connsiteX27" fmla="*/ 3806969 w 12192000"/>
              <a:gd name="connsiteY27" fmla="*/ 42453 h 4547444"/>
              <a:gd name="connsiteX28" fmla="*/ 3958577 w 12192000"/>
              <a:gd name="connsiteY28" fmla="*/ 47607 h 4547444"/>
              <a:gd name="connsiteX29" fmla="*/ 4089430 w 12192000"/>
              <a:gd name="connsiteY29" fmla="*/ 10501 h 4547444"/>
              <a:gd name="connsiteX30" fmla="*/ 4171715 w 12192000"/>
              <a:gd name="connsiteY30" fmla="*/ 14367 h 4547444"/>
              <a:gd name="connsiteX31" fmla="*/ 4199128 w 12192000"/>
              <a:gd name="connsiteY31" fmla="*/ 36195 h 4547444"/>
              <a:gd name="connsiteX32" fmla="*/ 4403546 w 12192000"/>
              <a:gd name="connsiteY32" fmla="*/ 25184 h 4547444"/>
              <a:gd name="connsiteX33" fmla="*/ 4455762 w 12192000"/>
              <a:gd name="connsiteY33" fmla="*/ 32072 h 4547444"/>
              <a:gd name="connsiteX34" fmla="*/ 4501720 w 12192000"/>
              <a:gd name="connsiteY34" fmla="*/ 18325 h 4547444"/>
              <a:gd name="connsiteX35" fmla="*/ 4520780 w 12192000"/>
              <a:gd name="connsiteY35" fmla="*/ 25438 h 4547444"/>
              <a:gd name="connsiteX36" fmla="*/ 4524071 w 12192000"/>
              <a:gd name="connsiteY36" fmla="*/ 26883 h 4547444"/>
              <a:gd name="connsiteX37" fmla="*/ 4537225 w 12192000"/>
              <a:gd name="connsiteY37" fmla="*/ 27930 h 4547444"/>
              <a:gd name="connsiteX38" fmla="*/ 4540932 w 12192000"/>
              <a:gd name="connsiteY38" fmla="*/ 34139 h 4547444"/>
              <a:gd name="connsiteX39" fmla="*/ 4560732 w 12192000"/>
              <a:gd name="connsiteY39" fmla="*/ 39954 h 4547444"/>
              <a:gd name="connsiteX40" fmla="*/ 4584946 w 12192000"/>
              <a:gd name="connsiteY40" fmla="*/ 40234 h 4547444"/>
              <a:gd name="connsiteX41" fmla="*/ 4670972 w 12192000"/>
              <a:gd name="connsiteY41" fmla="*/ 41875 h 4547444"/>
              <a:gd name="connsiteX42" fmla="*/ 4685002 w 12192000"/>
              <a:gd name="connsiteY42" fmla="*/ 38521 h 4547444"/>
              <a:gd name="connsiteX43" fmla="*/ 4730794 w 12192000"/>
              <a:gd name="connsiteY43" fmla="*/ 44114 h 4547444"/>
              <a:gd name="connsiteX44" fmla="*/ 4771603 w 12192000"/>
              <a:gd name="connsiteY44" fmla="*/ 45372 h 4547444"/>
              <a:gd name="connsiteX45" fmla="*/ 4798044 w 12192000"/>
              <a:gd name="connsiteY45" fmla="*/ 42704 h 4547444"/>
              <a:gd name="connsiteX46" fmla="*/ 4804975 w 12192000"/>
              <a:gd name="connsiteY46" fmla="*/ 44915 h 4547444"/>
              <a:gd name="connsiteX47" fmla="*/ 4831600 w 12192000"/>
              <a:gd name="connsiteY47" fmla="*/ 46341 h 4547444"/>
              <a:gd name="connsiteX48" fmla="*/ 4845162 w 12192000"/>
              <a:gd name="connsiteY48" fmla="*/ 43064 h 4547444"/>
              <a:gd name="connsiteX49" fmla="*/ 4858548 w 12192000"/>
              <a:gd name="connsiteY49" fmla="*/ 50610 h 4547444"/>
              <a:gd name="connsiteX50" fmla="*/ 4861820 w 12192000"/>
              <a:gd name="connsiteY50" fmla="*/ 56140 h 4547444"/>
              <a:gd name="connsiteX51" fmla="*/ 4880767 w 12192000"/>
              <a:gd name="connsiteY51" fmla="*/ 53657 h 4547444"/>
              <a:gd name="connsiteX52" fmla="*/ 4896300 w 12192000"/>
              <a:gd name="connsiteY52" fmla="*/ 59061 h 4547444"/>
              <a:gd name="connsiteX53" fmla="*/ 4909841 w 12192000"/>
              <a:gd name="connsiteY53" fmla="*/ 55528 h 4547444"/>
              <a:gd name="connsiteX54" fmla="*/ 4915461 w 12192000"/>
              <a:gd name="connsiteY54" fmla="*/ 56324 h 4547444"/>
              <a:gd name="connsiteX55" fmla="*/ 4929430 w 12192000"/>
              <a:gd name="connsiteY55" fmla="*/ 58998 h 4547444"/>
              <a:gd name="connsiteX56" fmla="*/ 4953531 w 12192000"/>
              <a:gd name="connsiteY56" fmla="*/ 64940 h 4547444"/>
              <a:gd name="connsiteX57" fmla="*/ 4961050 w 12192000"/>
              <a:gd name="connsiteY57" fmla="*/ 65767 h 4547444"/>
              <a:gd name="connsiteX58" fmla="*/ 4977419 w 12192000"/>
              <a:gd name="connsiteY58" fmla="*/ 74854 h 4547444"/>
              <a:gd name="connsiteX59" fmla="*/ 5009106 w 12192000"/>
              <a:gd name="connsiteY59" fmla="*/ 82624 h 4547444"/>
              <a:gd name="connsiteX60" fmla="*/ 5064895 w 12192000"/>
              <a:gd name="connsiteY60" fmla="*/ 109738 h 4547444"/>
              <a:gd name="connsiteX61" fmla="*/ 5097688 w 12192000"/>
              <a:gd name="connsiteY61" fmla="*/ 122676 h 4547444"/>
              <a:gd name="connsiteX62" fmla="*/ 5119875 w 12192000"/>
              <a:gd name="connsiteY62" fmla="*/ 134601 h 4547444"/>
              <a:gd name="connsiteX63" fmla="*/ 5185360 w 12192000"/>
              <a:gd name="connsiteY63" fmla="*/ 151443 h 4547444"/>
              <a:gd name="connsiteX64" fmla="*/ 5297679 w 12192000"/>
              <a:gd name="connsiteY64" fmla="*/ 173709 h 4547444"/>
              <a:gd name="connsiteX65" fmla="*/ 5320681 w 12192000"/>
              <a:gd name="connsiteY65" fmla="*/ 179692 h 4547444"/>
              <a:gd name="connsiteX66" fmla="*/ 5336842 w 12192000"/>
              <a:gd name="connsiteY66" fmla="*/ 189776 h 4547444"/>
              <a:gd name="connsiteX67" fmla="*/ 5337444 w 12192000"/>
              <a:gd name="connsiteY67" fmla="*/ 196421 h 4547444"/>
              <a:gd name="connsiteX68" fmla="*/ 5349516 w 12192000"/>
              <a:gd name="connsiteY68" fmla="*/ 200505 h 4547444"/>
              <a:gd name="connsiteX69" fmla="*/ 5351972 w 12192000"/>
              <a:gd name="connsiteY69" fmla="*/ 202623 h 4547444"/>
              <a:gd name="connsiteX70" fmla="*/ 5366814 w 12192000"/>
              <a:gd name="connsiteY70" fmla="*/ 213739 h 4547444"/>
              <a:gd name="connsiteX71" fmla="*/ 5417244 w 12192000"/>
              <a:gd name="connsiteY71" fmla="*/ 211827 h 4547444"/>
              <a:gd name="connsiteX72" fmla="*/ 5463870 w 12192000"/>
              <a:gd name="connsiteY72" fmla="*/ 230568 h 4547444"/>
              <a:gd name="connsiteX73" fmla="*/ 5664412 w 12192000"/>
              <a:gd name="connsiteY73" fmla="*/ 268648 h 4547444"/>
              <a:gd name="connsiteX74" fmla="*/ 5680257 w 12192000"/>
              <a:gd name="connsiteY74" fmla="*/ 295413 h 4547444"/>
              <a:gd name="connsiteX75" fmla="*/ 5757046 w 12192000"/>
              <a:gd name="connsiteY75" fmla="*/ 318453 h 4547444"/>
              <a:gd name="connsiteX76" fmla="*/ 5899668 w 12192000"/>
              <a:gd name="connsiteY76" fmla="*/ 314896 h 4547444"/>
              <a:gd name="connsiteX77" fmla="*/ 6042086 w 12192000"/>
              <a:gd name="connsiteY77" fmla="*/ 355518 h 4547444"/>
              <a:gd name="connsiteX78" fmla="*/ 6058069 w 12192000"/>
              <a:gd name="connsiteY78" fmla="*/ 350170 h 4547444"/>
              <a:gd name="connsiteX79" fmla="*/ 6074444 w 12192000"/>
              <a:gd name="connsiteY79" fmla="*/ 349088 h 4547444"/>
              <a:gd name="connsiteX80" fmla="*/ 6075959 w 12192000"/>
              <a:gd name="connsiteY80" fmla="*/ 350435 h 4547444"/>
              <a:gd name="connsiteX81" fmla="*/ 6093540 w 12192000"/>
              <a:gd name="connsiteY81" fmla="*/ 353576 h 4547444"/>
              <a:gd name="connsiteX82" fmla="*/ 6098369 w 12192000"/>
              <a:gd name="connsiteY82" fmla="*/ 351305 h 4547444"/>
              <a:gd name="connsiteX83" fmla="*/ 6110738 w 12192000"/>
              <a:gd name="connsiteY83" fmla="*/ 352533 h 4547444"/>
              <a:gd name="connsiteX84" fmla="*/ 6135933 w 12192000"/>
              <a:gd name="connsiteY84" fmla="*/ 352452 h 4547444"/>
              <a:gd name="connsiteX85" fmla="*/ 6139871 w 12192000"/>
              <a:gd name="connsiteY85" fmla="*/ 354780 h 4547444"/>
              <a:gd name="connsiteX86" fmla="*/ 6176662 w 12192000"/>
              <a:gd name="connsiteY86" fmla="*/ 358308 h 4547444"/>
              <a:gd name="connsiteX87" fmla="*/ 6176801 w 12192000"/>
              <a:gd name="connsiteY87" fmla="*/ 359470 h 4547444"/>
              <a:gd name="connsiteX88" fmla="*/ 6185563 w 12192000"/>
              <a:gd name="connsiteY88" fmla="*/ 365325 h 4547444"/>
              <a:gd name="connsiteX89" fmla="*/ 6203148 w 12192000"/>
              <a:gd name="connsiteY89" fmla="*/ 373978 h 4547444"/>
              <a:gd name="connsiteX90" fmla="*/ 6239136 w 12192000"/>
              <a:gd name="connsiteY90" fmla="*/ 407698 h 4547444"/>
              <a:gd name="connsiteX91" fmla="*/ 6277452 w 12192000"/>
              <a:gd name="connsiteY91" fmla="*/ 411500 h 4547444"/>
              <a:gd name="connsiteX92" fmla="*/ 6284979 w 12192000"/>
              <a:gd name="connsiteY92" fmla="*/ 412874 h 4547444"/>
              <a:gd name="connsiteX93" fmla="*/ 6285055 w 12192000"/>
              <a:gd name="connsiteY93" fmla="*/ 413153 h 4547444"/>
              <a:gd name="connsiteX94" fmla="*/ 6292844 w 12192000"/>
              <a:gd name="connsiteY94" fmla="*/ 415103 h 4547444"/>
              <a:gd name="connsiteX95" fmla="*/ 6298705 w 12192000"/>
              <a:gd name="connsiteY95" fmla="*/ 415379 h 4547444"/>
              <a:gd name="connsiteX96" fmla="*/ 6313308 w 12192000"/>
              <a:gd name="connsiteY96" fmla="*/ 418044 h 4547444"/>
              <a:gd name="connsiteX97" fmla="*/ 6317834 w 12192000"/>
              <a:gd name="connsiteY97" fmla="*/ 420633 h 4547444"/>
              <a:gd name="connsiteX98" fmla="*/ 6318907 w 12192000"/>
              <a:gd name="connsiteY98" fmla="*/ 424070 h 4547444"/>
              <a:gd name="connsiteX99" fmla="*/ 6320341 w 12192000"/>
              <a:gd name="connsiteY99" fmla="*/ 423972 h 4547444"/>
              <a:gd name="connsiteX100" fmla="*/ 6345071 w 12192000"/>
              <a:gd name="connsiteY100" fmla="*/ 437455 h 4547444"/>
              <a:gd name="connsiteX101" fmla="*/ 6403531 w 12192000"/>
              <a:gd name="connsiteY101" fmla="*/ 458140 h 4547444"/>
              <a:gd name="connsiteX102" fmla="*/ 6438176 w 12192000"/>
              <a:gd name="connsiteY102" fmla="*/ 466114 h 4547444"/>
              <a:gd name="connsiteX103" fmla="*/ 6531805 w 12192000"/>
              <a:gd name="connsiteY103" fmla="*/ 492190 h 4547444"/>
              <a:gd name="connsiteX104" fmla="*/ 6624812 w 12192000"/>
              <a:gd name="connsiteY104" fmla="*/ 521583 h 4547444"/>
              <a:gd name="connsiteX105" fmla="*/ 6665821 w 12192000"/>
              <a:gd name="connsiteY105" fmla="*/ 554310 h 4547444"/>
              <a:gd name="connsiteX106" fmla="*/ 6671133 w 12192000"/>
              <a:gd name="connsiteY106" fmla="*/ 556037 h 4547444"/>
              <a:gd name="connsiteX107" fmla="*/ 6685990 w 12192000"/>
              <a:gd name="connsiteY107" fmla="*/ 556019 h 4547444"/>
              <a:gd name="connsiteX108" fmla="*/ 6691636 w 12192000"/>
              <a:gd name="connsiteY108" fmla="*/ 555232 h 4547444"/>
              <a:gd name="connsiteX109" fmla="*/ 6699772 w 12192000"/>
              <a:gd name="connsiteY109" fmla="*/ 555740 h 4547444"/>
              <a:gd name="connsiteX110" fmla="*/ 6699955 w 12192000"/>
              <a:gd name="connsiteY110" fmla="*/ 556001 h 4547444"/>
              <a:gd name="connsiteX111" fmla="*/ 6707613 w 12192000"/>
              <a:gd name="connsiteY111" fmla="*/ 555992 h 4547444"/>
              <a:gd name="connsiteX112" fmla="*/ 6745320 w 12192000"/>
              <a:gd name="connsiteY112" fmla="*/ 552805 h 4547444"/>
              <a:gd name="connsiteX113" fmla="*/ 6792811 w 12192000"/>
              <a:gd name="connsiteY113" fmla="*/ 579433 h 4547444"/>
              <a:gd name="connsiteX114" fmla="*/ 6812882 w 12192000"/>
              <a:gd name="connsiteY114" fmla="*/ 584758 h 4547444"/>
              <a:gd name="connsiteX115" fmla="*/ 6823500 w 12192000"/>
              <a:gd name="connsiteY115" fmla="*/ 588928 h 4547444"/>
              <a:gd name="connsiteX116" fmla="*/ 6824098 w 12192000"/>
              <a:gd name="connsiteY116" fmla="*/ 590044 h 4547444"/>
              <a:gd name="connsiteX117" fmla="*/ 6860252 w 12192000"/>
              <a:gd name="connsiteY117" fmla="*/ 586865 h 4547444"/>
              <a:gd name="connsiteX118" fmla="*/ 6864904 w 12192000"/>
              <a:gd name="connsiteY118" fmla="*/ 588442 h 4547444"/>
              <a:gd name="connsiteX119" fmla="*/ 6888662 w 12192000"/>
              <a:gd name="connsiteY119" fmla="*/ 583812 h 4547444"/>
              <a:gd name="connsiteX120" fmla="*/ 6900835 w 12192000"/>
              <a:gd name="connsiteY120" fmla="*/ 582784 h 4547444"/>
              <a:gd name="connsiteX121" fmla="*/ 6904484 w 12192000"/>
              <a:gd name="connsiteY121" fmla="*/ 579680 h 4547444"/>
              <a:gd name="connsiteX122" fmla="*/ 6922346 w 12192000"/>
              <a:gd name="connsiteY122" fmla="*/ 579592 h 4547444"/>
              <a:gd name="connsiteX123" fmla="*/ 6924318 w 12192000"/>
              <a:gd name="connsiteY123" fmla="*/ 580642 h 4547444"/>
              <a:gd name="connsiteX124" fmla="*/ 6939344 w 12192000"/>
              <a:gd name="connsiteY124" fmla="*/ 576622 h 4547444"/>
              <a:gd name="connsiteX125" fmla="*/ 6952296 w 12192000"/>
              <a:gd name="connsiteY125" fmla="*/ 568480 h 4547444"/>
              <a:gd name="connsiteX126" fmla="*/ 7103052 w 12192000"/>
              <a:gd name="connsiteY126" fmla="*/ 582667 h 4547444"/>
              <a:gd name="connsiteX127" fmla="*/ 7236304 w 12192000"/>
              <a:gd name="connsiteY127" fmla="*/ 553416 h 4547444"/>
              <a:gd name="connsiteX128" fmla="*/ 7318047 w 12192000"/>
              <a:gd name="connsiteY128" fmla="*/ 562182 h 4547444"/>
              <a:gd name="connsiteX129" fmla="*/ 7343733 w 12192000"/>
              <a:gd name="connsiteY129" fmla="*/ 585614 h 4547444"/>
              <a:gd name="connsiteX130" fmla="*/ 7548358 w 12192000"/>
              <a:gd name="connsiteY130" fmla="*/ 586808 h 4547444"/>
              <a:gd name="connsiteX131" fmla="*/ 7599893 w 12192000"/>
              <a:gd name="connsiteY131" fmla="*/ 596799 h 4547444"/>
              <a:gd name="connsiteX132" fmla="*/ 7646750 w 12192000"/>
              <a:gd name="connsiteY132" fmla="*/ 585813 h 4547444"/>
              <a:gd name="connsiteX133" fmla="*/ 7665217 w 12192000"/>
              <a:gd name="connsiteY133" fmla="*/ 594052 h 4547444"/>
              <a:gd name="connsiteX134" fmla="*/ 7668385 w 12192000"/>
              <a:gd name="connsiteY134" fmla="*/ 595689 h 4547444"/>
              <a:gd name="connsiteX135" fmla="*/ 7681420 w 12192000"/>
              <a:gd name="connsiteY135" fmla="*/ 597521 h 4547444"/>
              <a:gd name="connsiteX136" fmla="*/ 7684651 w 12192000"/>
              <a:gd name="connsiteY136" fmla="*/ 603940 h 4547444"/>
              <a:gd name="connsiteX137" fmla="*/ 7843050 w 12192000"/>
              <a:gd name="connsiteY137" fmla="*/ 614241 h 4547444"/>
              <a:gd name="connsiteX138" fmla="*/ 7911637 w 12192000"/>
              <a:gd name="connsiteY138" fmla="*/ 618959 h 4547444"/>
              <a:gd name="connsiteX139" fmla="*/ 7937365 w 12192000"/>
              <a:gd name="connsiteY139" fmla="*/ 626668 h 4547444"/>
              <a:gd name="connsiteX140" fmla="*/ 8037057 w 12192000"/>
              <a:gd name="connsiteY140" fmla="*/ 650015 h 4547444"/>
              <a:gd name="connsiteX141" fmla="*/ 8122868 w 12192000"/>
              <a:gd name="connsiteY141" fmla="*/ 664297 h 4547444"/>
              <a:gd name="connsiteX142" fmla="*/ 8186750 w 12192000"/>
              <a:gd name="connsiteY142" fmla="*/ 649435 h 4547444"/>
              <a:gd name="connsiteX143" fmla="*/ 8192054 w 12192000"/>
              <a:gd name="connsiteY143" fmla="*/ 654277 h 4547444"/>
              <a:gd name="connsiteX144" fmla="*/ 8235470 w 12192000"/>
              <a:gd name="connsiteY144" fmla="*/ 656341 h 4547444"/>
              <a:gd name="connsiteX145" fmla="*/ 8388968 w 12192000"/>
              <a:gd name="connsiteY145" fmla="*/ 633092 h 4547444"/>
              <a:gd name="connsiteX146" fmla="*/ 8473770 w 12192000"/>
              <a:gd name="connsiteY146" fmla="*/ 637968 h 4547444"/>
              <a:gd name="connsiteX147" fmla="*/ 8503642 w 12192000"/>
              <a:gd name="connsiteY147" fmla="*/ 644614 h 4547444"/>
              <a:gd name="connsiteX148" fmla="*/ 8553701 w 12192000"/>
              <a:gd name="connsiteY148" fmla="*/ 655445 h 4547444"/>
              <a:gd name="connsiteX149" fmla="*/ 8590556 w 12192000"/>
              <a:gd name="connsiteY149" fmla="*/ 675642 h 4547444"/>
              <a:gd name="connsiteX150" fmla="*/ 8632638 w 12192000"/>
              <a:gd name="connsiteY150" fmla="*/ 679902 h 4547444"/>
              <a:gd name="connsiteX151" fmla="*/ 8643140 w 12192000"/>
              <a:gd name="connsiteY151" fmla="*/ 665237 h 4547444"/>
              <a:gd name="connsiteX152" fmla="*/ 8687917 w 12192000"/>
              <a:gd name="connsiteY152" fmla="*/ 674873 h 4547444"/>
              <a:gd name="connsiteX153" fmla="*/ 8755765 w 12192000"/>
              <a:gd name="connsiteY153" fmla="*/ 691208 h 4547444"/>
              <a:gd name="connsiteX154" fmla="*/ 8795085 w 12192000"/>
              <a:gd name="connsiteY154" fmla="*/ 696588 h 4547444"/>
              <a:gd name="connsiteX155" fmla="*/ 8902279 w 12192000"/>
              <a:gd name="connsiteY155" fmla="*/ 715671 h 4547444"/>
              <a:gd name="connsiteX156" fmla="*/ 9009490 w 12192000"/>
              <a:gd name="connsiteY156" fmla="*/ 738130 h 4547444"/>
              <a:gd name="connsiteX157" fmla="*/ 9072120 w 12192000"/>
              <a:gd name="connsiteY157" fmla="*/ 770325 h 4547444"/>
              <a:gd name="connsiteX158" fmla="*/ 9160343 w 12192000"/>
              <a:gd name="connsiteY158" fmla="*/ 786746 h 4547444"/>
              <a:gd name="connsiteX159" fmla="*/ 9174981 w 12192000"/>
              <a:gd name="connsiteY159" fmla="*/ 792262 h 4547444"/>
              <a:gd name="connsiteX160" fmla="*/ 9278987 w 12192000"/>
              <a:gd name="connsiteY160" fmla="*/ 817631 h 4547444"/>
              <a:gd name="connsiteX161" fmla="*/ 9400617 w 12192000"/>
              <a:gd name="connsiteY161" fmla="*/ 821517 h 4547444"/>
              <a:gd name="connsiteX162" fmla="*/ 9552261 w 12192000"/>
              <a:gd name="connsiteY162" fmla="*/ 892831 h 4547444"/>
              <a:gd name="connsiteX163" fmla="*/ 9822258 w 12192000"/>
              <a:gd name="connsiteY163" fmla="*/ 1001854 h 4547444"/>
              <a:gd name="connsiteX164" fmla="*/ 10113244 w 12192000"/>
              <a:gd name="connsiteY164" fmla="*/ 1044510 h 4547444"/>
              <a:gd name="connsiteX165" fmla="*/ 10189871 w 12192000"/>
              <a:gd name="connsiteY165" fmla="*/ 1037391 h 4547444"/>
              <a:gd name="connsiteX166" fmla="*/ 10414253 w 12192000"/>
              <a:gd name="connsiteY166" fmla="*/ 1023375 h 4547444"/>
              <a:gd name="connsiteX167" fmla="*/ 10642574 w 12192000"/>
              <a:gd name="connsiteY167" fmla="*/ 950868 h 4547444"/>
              <a:gd name="connsiteX168" fmla="*/ 10786007 w 12192000"/>
              <a:gd name="connsiteY168" fmla="*/ 938924 h 4547444"/>
              <a:gd name="connsiteX169" fmla="*/ 10854151 w 12192000"/>
              <a:gd name="connsiteY169" fmla="*/ 920164 h 4547444"/>
              <a:gd name="connsiteX170" fmla="*/ 10901354 w 12192000"/>
              <a:gd name="connsiteY170" fmla="*/ 919267 h 4547444"/>
              <a:gd name="connsiteX171" fmla="*/ 10929658 w 12192000"/>
              <a:gd name="connsiteY171" fmla="*/ 917084 h 4547444"/>
              <a:gd name="connsiteX172" fmla="*/ 10978685 w 12192000"/>
              <a:gd name="connsiteY172" fmla="*/ 885854 h 4547444"/>
              <a:gd name="connsiteX173" fmla="*/ 11163594 w 12192000"/>
              <a:gd name="connsiteY173" fmla="*/ 876091 h 4547444"/>
              <a:gd name="connsiteX174" fmla="*/ 11340142 w 12192000"/>
              <a:gd name="connsiteY174" fmla="*/ 907595 h 4547444"/>
              <a:gd name="connsiteX175" fmla="*/ 11603318 w 12192000"/>
              <a:gd name="connsiteY175" fmla="*/ 818126 h 4547444"/>
              <a:gd name="connsiteX176" fmla="*/ 11630282 w 12192000"/>
              <a:gd name="connsiteY176" fmla="*/ 811106 h 4547444"/>
              <a:gd name="connsiteX177" fmla="*/ 11776458 w 12192000"/>
              <a:gd name="connsiteY177" fmla="*/ 776334 h 4547444"/>
              <a:gd name="connsiteX178" fmla="*/ 12105816 w 12192000"/>
              <a:gd name="connsiteY178" fmla="*/ 760235 h 4547444"/>
              <a:gd name="connsiteX179" fmla="*/ 12192000 w 12192000"/>
              <a:gd name="connsiteY179" fmla="*/ 696270 h 4547444"/>
              <a:gd name="connsiteX180" fmla="*/ 12192000 w 12192000"/>
              <a:gd name="connsiteY180" fmla="*/ 4547444 h 4547444"/>
              <a:gd name="connsiteX181" fmla="*/ 0 w 12192000"/>
              <a:gd name="connsiteY181" fmla="*/ 4547444 h 4547444"/>
              <a:gd name="connsiteX182" fmla="*/ 0 w 12192000"/>
              <a:gd name="connsiteY182" fmla="*/ 540482 h 4547444"/>
              <a:gd name="connsiteX183" fmla="*/ 3948 w 12192000"/>
              <a:gd name="connsiteY183" fmla="*/ 539440 h 4547444"/>
              <a:gd name="connsiteX184" fmla="*/ 79987 w 12192000"/>
              <a:gd name="connsiteY184" fmla="*/ 525968 h 4547444"/>
              <a:gd name="connsiteX185" fmla="*/ 173247 w 12192000"/>
              <a:gd name="connsiteY185" fmla="*/ 477493 h 4547444"/>
              <a:gd name="connsiteX186" fmla="*/ 206877 w 12192000"/>
              <a:gd name="connsiteY186" fmla="*/ 472952 h 4547444"/>
              <a:gd name="connsiteX187" fmla="*/ 205655 w 12192000"/>
              <a:gd name="connsiteY187" fmla="*/ 464375 h 4547444"/>
              <a:gd name="connsiteX188" fmla="*/ 218147 w 12192000"/>
              <a:gd name="connsiteY188" fmla="*/ 463744 h 4547444"/>
              <a:gd name="connsiteX189" fmla="*/ 246031 w 12192000"/>
              <a:gd name="connsiteY189" fmla="*/ 463535 h 4547444"/>
              <a:gd name="connsiteX190" fmla="*/ 329529 w 12192000"/>
              <a:gd name="connsiteY190" fmla="*/ 461155 h 4547444"/>
              <a:gd name="connsiteX191" fmla="*/ 352311 w 12192000"/>
              <a:gd name="connsiteY191" fmla="*/ 444707 h 4547444"/>
              <a:gd name="connsiteX192" fmla="*/ 373861 w 12192000"/>
              <a:gd name="connsiteY192" fmla="*/ 444449 h 4547444"/>
              <a:gd name="connsiteX193" fmla="*/ 498838 w 12192000"/>
              <a:gd name="connsiteY193" fmla="*/ 422403 h 4547444"/>
              <a:gd name="connsiteX194" fmla="*/ 516021 w 12192000"/>
              <a:gd name="connsiteY194" fmla="*/ 420754 h 4547444"/>
              <a:gd name="connsiteX195" fmla="*/ 525327 w 12192000"/>
              <a:gd name="connsiteY195" fmla="*/ 413364 h 4547444"/>
              <a:gd name="connsiteX196" fmla="*/ 558651 w 12192000"/>
              <a:gd name="connsiteY196" fmla="*/ 411894 h 4547444"/>
              <a:gd name="connsiteX197" fmla="*/ 560193 w 12192000"/>
              <a:gd name="connsiteY197" fmla="*/ 407686 h 4547444"/>
              <a:gd name="connsiteX198" fmla="*/ 669729 w 12192000"/>
              <a:gd name="connsiteY198" fmla="*/ 371558 h 4547444"/>
              <a:gd name="connsiteX199" fmla="*/ 688496 w 12192000"/>
              <a:gd name="connsiteY199" fmla="*/ 365590 h 4547444"/>
              <a:gd name="connsiteX200" fmla="*/ 704711 w 12192000"/>
              <a:gd name="connsiteY200" fmla="*/ 367400 h 4547444"/>
              <a:gd name="connsiteX201" fmla="*/ 794485 w 12192000"/>
              <a:gd name="connsiteY201" fmla="*/ 362242 h 4547444"/>
              <a:gd name="connsiteX202" fmla="*/ 815839 w 12192000"/>
              <a:gd name="connsiteY202" fmla="*/ 365409 h 4547444"/>
              <a:gd name="connsiteX203" fmla="*/ 824819 w 12192000"/>
              <a:gd name="connsiteY203" fmla="*/ 372095 h 4547444"/>
              <a:gd name="connsiteX204" fmla="*/ 859579 w 12192000"/>
              <a:gd name="connsiteY204" fmla="*/ 359461 h 4547444"/>
              <a:gd name="connsiteX205" fmla="*/ 913213 w 12192000"/>
              <a:gd name="connsiteY205" fmla="*/ 350804 h 4547444"/>
              <a:gd name="connsiteX206" fmla="*/ 938704 w 12192000"/>
              <a:gd name="connsiteY206" fmla="*/ 344555 h 4547444"/>
              <a:gd name="connsiteX207" fmla="*/ 959272 w 12192000"/>
              <a:gd name="connsiteY207" fmla="*/ 348348 h 4547444"/>
              <a:gd name="connsiteX208" fmla="*/ 1076317 w 12192000"/>
              <a:gd name="connsiteY208" fmla="*/ 349310 h 4547444"/>
              <a:gd name="connsiteX209" fmla="*/ 1103231 w 12192000"/>
              <a:gd name="connsiteY209" fmla="*/ 355337 h 4547444"/>
              <a:gd name="connsiteX210" fmla="*/ 1115987 w 12192000"/>
              <a:gd name="connsiteY210" fmla="*/ 367351 h 4547444"/>
              <a:gd name="connsiteX211" fmla="*/ 1125983 w 12192000"/>
              <a:gd name="connsiteY211" fmla="*/ 363067 h 4547444"/>
              <a:gd name="connsiteX212" fmla="*/ 1196778 w 12192000"/>
              <a:gd name="connsiteY212" fmla="*/ 362640 h 4547444"/>
              <a:gd name="connsiteX213" fmla="*/ 1242961 w 12192000"/>
              <a:gd name="connsiteY213" fmla="*/ 361265 h 4547444"/>
              <a:gd name="connsiteX214" fmla="*/ 1245768 w 12192000"/>
              <a:gd name="connsiteY214" fmla="*/ 344771 h 4547444"/>
              <a:gd name="connsiteX215" fmla="*/ 1286892 w 12192000"/>
              <a:gd name="connsiteY215" fmla="*/ 338895 h 4547444"/>
              <a:gd name="connsiteX216" fmla="*/ 1330717 w 12192000"/>
              <a:gd name="connsiteY216" fmla="*/ 349483 h 4547444"/>
              <a:gd name="connsiteX217" fmla="*/ 1382372 w 12192000"/>
              <a:gd name="connsiteY217" fmla="*/ 347999 h 4547444"/>
              <a:gd name="connsiteX218" fmla="*/ 1413281 w 12192000"/>
              <a:gd name="connsiteY218" fmla="*/ 347291 h 4547444"/>
              <a:gd name="connsiteX219" fmla="*/ 1494404 w 12192000"/>
              <a:gd name="connsiteY219" fmla="*/ 331907 h 4547444"/>
              <a:gd name="connsiteX220" fmla="*/ 1626029 w 12192000"/>
              <a:gd name="connsiteY220" fmla="*/ 273413 h 4547444"/>
              <a:gd name="connsiteX221" fmla="*/ 1667354 w 12192000"/>
              <a:gd name="connsiteY221" fmla="*/ 265124 h 4547444"/>
              <a:gd name="connsiteX222" fmla="*/ 1674578 w 12192000"/>
              <a:gd name="connsiteY222" fmla="*/ 268497 h 4547444"/>
              <a:gd name="connsiteX223" fmla="*/ 1880316 w 12192000"/>
              <a:gd name="connsiteY223" fmla="*/ 233368 h 4547444"/>
              <a:gd name="connsiteX224" fmla="*/ 1917126 w 12192000"/>
              <a:gd name="connsiteY224" fmla="*/ 231311 h 4547444"/>
              <a:gd name="connsiteX225" fmla="*/ 1944692 w 12192000"/>
              <a:gd name="connsiteY225" fmla="*/ 232595 h 4547444"/>
              <a:gd name="connsiteX226" fmla="*/ 2010665 w 12192000"/>
              <a:gd name="connsiteY226" fmla="*/ 220894 h 4547444"/>
              <a:gd name="connsiteX227" fmla="*/ 2118270 w 12192000"/>
              <a:gd name="connsiteY227" fmla="*/ 195238 h 4547444"/>
              <a:gd name="connsiteX228" fmla="*/ 2141504 w 12192000"/>
              <a:gd name="connsiteY228" fmla="*/ 191185 h 4547444"/>
              <a:gd name="connsiteX229" fmla="*/ 2162752 w 12192000"/>
              <a:gd name="connsiteY229" fmla="*/ 193299 h 4547444"/>
              <a:gd name="connsiteX230" fmla="*/ 2168793 w 12192000"/>
              <a:gd name="connsiteY230" fmla="*/ 198668 h 4547444"/>
              <a:gd name="connsiteX231" fmla="*/ 2181778 w 12192000"/>
              <a:gd name="connsiteY231" fmla="*/ 197338 h 4547444"/>
              <a:gd name="connsiteX232" fmla="*/ 2185499 w 12192000"/>
              <a:gd name="connsiteY232" fmla="*/ 198155 h 4547444"/>
              <a:gd name="connsiteX233" fmla="*/ 2206566 w 12192000"/>
              <a:gd name="connsiteY233" fmla="*/ 201662 h 4547444"/>
              <a:gd name="connsiteX234" fmla="*/ 2244903 w 12192000"/>
              <a:gd name="connsiteY234" fmla="*/ 180090 h 4547444"/>
              <a:gd name="connsiteX235" fmla="*/ 2297531 w 12192000"/>
              <a:gd name="connsiteY235" fmla="*/ 177456 h 4547444"/>
              <a:gd name="connsiteX236" fmla="*/ 2488258 w 12192000"/>
              <a:gd name="connsiteY236" fmla="*/ 130235 h 4547444"/>
              <a:gd name="connsiteX237" fmla="*/ 2523236 w 12192000"/>
              <a:gd name="connsiteY237" fmla="*/ 146553 h 4547444"/>
              <a:gd name="connsiteX238" fmla="*/ 2603355 w 12192000"/>
              <a:gd name="connsiteY238" fmla="*/ 135610 h 4547444"/>
              <a:gd name="connsiteX239" fmla="*/ 2713319 w 12192000"/>
              <a:gd name="connsiteY239" fmla="*/ 76167 h 4547444"/>
              <a:gd name="connsiteX240" fmla="*/ 2860143 w 12192000"/>
              <a:gd name="connsiteY240" fmla="*/ 54092 h 4547444"/>
              <a:gd name="connsiteX241" fmla="*/ 2868320 w 12192000"/>
              <a:gd name="connsiteY241" fmla="*/ 43251 h 4547444"/>
              <a:gd name="connsiteX242" fmla="*/ 2880379 w 12192000"/>
              <a:gd name="connsiteY242" fmla="*/ 35858 h 4547444"/>
              <a:gd name="connsiteX243" fmla="*/ 2882710 w 12192000"/>
              <a:gd name="connsiteY243" fmla="*/ 36396 h 4547444"/>
              <a:gd name="connsiteX244" fmla="*/ 2899268 w 12192000"/>
              <a:gd name="connsiteY244" fmla="*/ 32091 h 4547444"/>
              <a:gd name="connsiteX245" fmla="*/ 2901185 w 12192000"/>
              <a:gd name="connsiteY245" fmla="*/ 28262 h 4547444"/>
              <a:gd name="connsiteX246" fmla="*/ 2912009 w 12192000"/>
              <a:gd name="connsiteY246" fmla="*/ 24403 h 4547444"/>
              <a:gd name="connsiteX247" fmla="*/ 2931895 w 12192000"/>
              <a:gd name="connsiteY247" fmla="*/ 14365 h 4547444"/>
              <a:gd name="connsiteX248" fmla="*/ 2936965 w 12192000"/>
              <a:gd name="connsiteY248" fmla="*/ 14771 h 4547444"/>
              <a:gd name="connsiteX249" fmla="*/ 2969058 w 12192000"/>
              <a:gd name="connsiteY249" fmla="*/ 3188 h 4547444"/>
              <a:gd name="connsiteX250" fmla="*/ 2970141 w 12192000"/>
              <a:gd name="connsiteY250" fmla="*/ 4113 h 4547444"/>
              <a:gd name="connsiteX251" fmla="*/ 2981985 w 12192000"/>
              <a:gd name="connsiteY251" fmla="*/ 5589 h 4547444"/>
              <a:gd name="connsiteX252" fmla="*/ 3003160 w 12192000"/>
              <a:gd name="connsiteY252" fmla="*/ 5933 h 4547444"/>
              <a:gd name="connsiteX253" fmla="*/ 3059919 w 12192000"/>
              <a:gd name="connsiteY253" fmla="*/ 20150 h 4547444"/>
              <a:gd name="connsiteX254" fmla="*/ 3093450 w 12192000"/>
              <a:gd name="connsiteY254" fmla="*/ 8195 h 4547444"/>
              <a:gd name="connsiteX255" fmla="*/ 3100564 w 12192000"/>
              <a:gd name="connsiteY255" fmla="*/ 6375 h 4547444"/>
              <a:gd name="connsiteX0" fmla="*/ 3188029 w 12192000"/>
              <a:gd name="connsiteY0" fmla="*/ 6375 h 4547444"/>
              <a:gd name="connsiteX1" fmla="*/ 3287078 w 12192000"/>
              <a:gd name="connsiteY1" fmla="*/ 27606 h 4547444"/>
              <a:gd name="connsiteX2" fmla="*/ 3386448 w 12192000"/>
              <a:gd name="connsiteY2" fmla="*/ 30393 h 4547444"/>
              <a:gd name="connsiteX3" fmla="*/ 3422427 w 12192000"/>
              <a:gd name="connsiteY3" fmla="*/ 29823 h 4547444"/>
              <a:gd name="connsiteX4" fmla="*/ 3486559 w 12192000"/>
              <a:gd name="connsiteY4" fmla="*/ 35770 h 4547444"/>
              <a:gd name="connsiteX5" fmla="*/ 3515932 w 12192000"/>
              <a:gd name="connsiteY5" fmla="*/ 42810 h 4547444"/>
              <a:gd name="connsiteX6" fmla="*/ 3517220 w 12192000"/>
              <a:gd name="connsiteY6" fmla="*/ 42377 h 4547444"/>
              <a:gd name="connsiteX7" fmla="*/ 3519845 w 12192000"/>
              <a:gd name="connsiteY7" fmla="*/ 45407 h 4547444"/>
              <a:gd name="connsiteX8" fmla="*/ 3525279 w 12192000"/>
              <a:gd name="connsiteY8" fmla="*/ 46811 h 4547444"/>
              <a:gd name="connsiteX9" fmla="*/ 3540113 w 12192000"/>
              <a:gd name="connsiteY9" fmla="*/ 45907 h 4547444"/>
              <a:gd name="connsiteX10" fmla="*/ 3545692 w 12192000"/>
              <a:gd name="connsiteY10" fmla="*/ 44786 h 4547444"/>
              <a:gd name="connsiteX11" fmla="*/ 3553854 w 12192000"/>
              <a:gd name="connsiteY11" fmla="*/ 44807 h 4547444"/>
              <a:gd name="connsiteX12" fmla="*/ 3554058 w 12192000"/>
              <a:gd name="connsiteY12" fmla="*/ 45056 h 4547444"/>
              <a:gd name="connsiteX13" fmla="*/ 3561703 w 12192000"/>
              <a:gd name="connsiteY13" fmla="*/ 44591 h 4547444"/>
              <a:gd name="connsiteX14" fmla="*/ 3599112 w 12192000"/>
              <a:gd name="connsiteY14" fmla="*/ 39166 h 4547444"/>
              <a:gd name="connsiteX15" fmla="*/ 3648544 w 12192000"/>
              <a:gd name="connsiteY15" fmla="*/ 62881 h 4547444"/>
              <a:gd name="connsiteX16" fmla="*/ 3668987 w 12192000"/>
              <a:gd name="connsiteY16" fmla="*/ 66992 h 4547444"/>
              <a:gd name="connsiteX17" fmla="*/ 3679906 w 12192000"/>
              <a:gd name="connsiteY17" fmla="*/ 70516 h 4547444"/>
              <a:gd name="connsiteX18" fmla="*/ 3680583 w 12192000"/>
              <a:gd name="connsiteY18" fmla="*/ 71594 h 4547444"/>
              <a:gd name="connsiteX19" fmla="*/ 3716448 w 12192000"/>
              <a:gd name="connsiteY19" fmla="*/ 66268 h 4547444"/>
              <a:gd name="connsiteX20" fmla="*/ 3721210 w 12192000"/>
              <a:gd name="connsiteY20" fmla="*/ 67563 h 4547444"/>
              <a:gd name="connsiteX21" fmla="*/ 3744585 w 12192000"/>
              <a:gd name="connsiteY21" fmla="*/ 61530 h 4547444"/>
              <a:gd name="connsiteX22" fmla="*/ 3756664 w 12192000"/>
              <a:gd name="connsiteY22" fmla="*/ 59781 h 4547444"/>
              <a:gd name="connsiteX23" fmla="*/ 3760076 w 12192000"/>
              <a:gd name="connsiteY23" fmla="*/ 56468 h 4547444"/>
              <a:gd name="connsiteX24" fmla="*/ 3777900 w 12192000"/>
              <a:gd name="connsiteY24" fmla="*/ 55315 h 4547444"/>
              <a:gd name="connsiteX25" fmla="*/ 3779950 w 12192000"/>
              <a:gd name="connsiteY25" fmla="*/ 56246 h 4547444"/>
              <a:gd name="connsiteX26" fmla="*/ 3794650 w 12192000"/>
              <a:gd name="connsiteY26" fmla="*/ 51341 h 4547444"/>
              <a:gd name="connsiteX27" fmla="*/ 3806969 w 12192000"/>
              <a:gd name="connsiteY27" fmla="*/ 42453 h 4547444"/>
              <a:gd name="connsiteX28" fmla="*/ 3958577 w 12192000"/>
              <a:gd name="connsiteY28" fmla="*/ 47607 h 4547444"/>
              <a:gd name="connsiteX29" fmla="*/ 4089430 w 12192000"/>
              <a:gd name="connsiteY29" fmla="*/ 10501 h 4547444"/>
              <a:gd name="connsiteX30" fmla="*/ 4171715 w 12192000"/>
              <a:gd name="connsiteY30" fmla="*/ 14367 h 4547444"/>
              <a:gd name="connsiteX31" fmla="*/ 4199128 w 12192000"/>
              <a:gd name="connsiteY31" fmla="*/ 36195 h 4547444"/>
              <a:gd name="connsiteX32" fmla="*/ 4403546 w 12192000"/>
              <a:gd name="connsiteY32" fmla="*/ 25184 h 4547444"/>
              <a:gd name="connsiteX33" fmla="*/ 4455762 w 12192000"/>
              <a:gd name="connsiteY33" fmla="*/ 32072 h 4547444"/>
              <a:gd name="connsiteX34" fmla="*/ 4501720 w 12192000"/>
              <a:gd name="connsiteY34" fmla="*/ 18325 h 4547444"/>
              <a:gd name="connsiteX35" fmla="*/ 4520780 w 12192000"/>
              <a:gd name="connsiteY35" fmla="*/ 25438 h 4547444"/>
              <a:gd name="connsiteX36" fmla="*/ 4524071 w 12192000"/>
              <a:gd name="connsiteY36" fmla="*/ 26883 h 4547444"/>
              <a:gd name="connsiteX37" fmla="*/ 4537225 w 12192000"/>
              <a:gd name="connsiteY37" fmla="*/ 27930 h 4547444"/>
              <a:gd name="connsiteX38" fmla="*/ 4540932 w 12192000"/>
              <a:gd name="connsiteY38" fmla="*/ 34139 h 4547444"/>
              <a:gd name="connsiteX39" fmla="*/ 4560732 w 12192000"/>
              <a:gd name="connsiteY39" fmla="*/ 39954 h 4547444"/>
              <a:gd name="connsiteX40" fmla="*/ 4584946 w 12192000"/>
              <a:gd name="connsiteY40" fmla="*/ 40234 h 4547444"/>
              <a:gd name="connsiteX41" fmla="*/ 4670972 w 12192000"/>
              <a:gd name="connsiteY41" fmla="*/ 41875 h 4547444"/>
              <a:gd name="connsiteX42" fmla="*/ 4685002 w 12192000"/>
              <a:gd name="connsiteY42" fmla="*/ 38521 h 4547444"/>
              <a:gd name="connsiteX43" fmla="*/ 4730794 w 12192000"/>
              <a:gd name="connsiteY43" fmla="*/ 44114 h 4547444"/>
              <a:gd name="connsiteX44" fmla="*/ 4771603 w 12192000"/>
              <a:gd name="connsiteY44" fmla="*/ 45372 h 4547444"/>
              <a:gd name="connsiteX45" fmla="*/ 4798044 w 12192000"/>
              <a:gd name="connsiteY45" fmla="*/ 42704 h 4547444"/>
              <a:gd name="connsiteX46" fmla="*/ 4804975 w 12192000"/>
              <a:gd name="connsiteY46" fmla="*/ 44915 h 4547444"/>
              <a:gd name="connsiteX47" fmla="*/ 4831600 w 12192000"/>
              <a:gd name="connsiteY47" fmla="*/ 46341 h 4547444"/>
              <a:gd name="connsiteX48" fmla="*/ 4845162 w 12192000"/>
              <a:gd name="connsiteY48" fmla="*/ 43064 h 4547444"/>
              <a:gd name="connsiteX49" fmla="*/ 4858548 w 12192000"/>
              <a:gd name="connsiteY49" fmla="*/ 50610 h 4547444"/>
              <a:gd name="connsiteX50" fmla="*/ 4861820 w 12192000"/>
              <a:gd name="connsiteY50" fmla="*/ 56140 h 4547444"/>
              <a:gd name="connsiteX51" fmla="*/ 4880767 w 12192000"/>
              <a:gd name="connsiteY51" fmla="*/ 53657 h 4547444"/>
              <a:gd name="connsiteX52" fmla="*/ 4896300 w 12192000"/>
              <a:gd name="connsiteY52" fmla="*/ 59061 h 4547444"/>
              <a:gd name="connsiteX53" fmla="*/ 4909841 w 12192000"/>
              <a:gd name="connsiteY53" fmla="*/ 55528 h 4547444"/>
              <a:gd name="connsiteX54" fmla="*/ 4915461 w 12192000"/>
              <a:gd name="connsiteY54" fmla="*/ 56324 h 4547444"/>
              <a:gd name="connsiteX55" fmla="*/ 4929430 w 12192000"/>
              <a:gd name="connsiteY55" fmla="*/ 58998 h 4547444"/>
              <a:gd name="connsiteX56" fmla="*/ 4953531 w 12192000"/>
              <a:gd name="connsiteY56" fmla="*/ 64940 h 4547444"/>
              <a:gd name="connsiteX57" fmla="*/ 4961050 w 12192000"/>
              <a:gd name="connsiteY57" fmla="*/ 65767 h 4547444"/>
              <a:gd name="connsiteX58" fmla="*/ 4977419 w 12192000"/>
              <a:gd name="connsiteY58" fmla="*/ 74854 h 4547444"/>
              <a:gd name="connsiteX59" fmla="*/ 5009106 w 12192000"/>
              <a:gd name="connsiteY59" fmla="*/ 82624 h 4547444"/>
              <a:gd name="connsiteX60" fmla="*/ 5064895 w 12192000"/>
              <a:gd name="connsiteY60" fmla="*/ 109738 h 4547444"/>
              <a:gd name="connsiteX61" fmla="*/ 5097688 w 12192000"/>
              <a:gd name="connsiteY61" fmla="*/ 122676 h 4547444"/>
              <a:gd name="connsiteX62" fmla="*/ 5119875 w 12192000"/>
              <a:gd name="connsiteY62" fmla="*/ 134601 h 4547444"/>
              <a:gd name="connsiteX63" fmla="*/ 5185360 w 12192000"/>
              <a:gd name="connsiteY63" fmla="*/ 151443 h 4547444"/>
              <a:gd name="connsiteX64" fmla="*/ 5297679 w 12192000"/>
              <a:gd name="connsiteY64" fmla="*/ 173709 h 4547444"/>
              <a:gd name="connsiteX65" fmla="*/ 5320681 w 12192000"/>
              <a:gd name="connsiteY65" fmla="*/ 179692 h 4547444"/>
              <a:gd name="connsiteX66" fmla="*/ 5336842 w 12192000"/>
              <a:gd name="connsiteY66" fmla="*/ 189776 h 4547444"/>
              <a:gd name="connsiteX67" fmla="*/ 5337444 w 12192000"/>
              <a:gd name="connsiteY67" fmla="*/ 196421 h 4547444"/>
              <a:gd name="connsiteX68" fmla="*/ 5349516 w 12192000"/>
              <a:gd name="connsiteY68" fmla="*/ 200505 h 4547444"/>
              <a:gd name="connsiteX69" fmla="*/ 5351972 w 12192000"/>
              <a:gd name="connsiteY69" fmla="*/ 202623 h 4547444"/>
              <a:gd name="connsiteX70" fmla="*/ 5366814 w 12192000"/>
              <a:gd name="connsiteY70" fmla="*/ 213739 h 4547444"/>
              <a:gd name="connsiteX71" fmla="*/ 5417244 w 12192000"/>
              <a:gd name="connsiteY71" fmla="*/ 211827 h 4547444"/>
              <a:gd name="connsiteX72" fmla="*/ 5463870 w 12192000"/>
              <a:gd name="connsiteY72" fmla="*/ 230568 h 4547444"/>
              <a:gd name="connsiteX73" fmla="*/ 5664412 w 12192000"/>
              <a:gd name="connsiteY73" fmla="*/ 268648 h 4547444"/>
              <a:gd name="connsiteX74" fmla="*/ 5680257 w 12192000"/>
              <a:gd name="connsiteY74" fmla="*/ 295413 h 4547444"/>
              <a:gd name="connsiteX75" fmla="*/ 5757046 w 12192000"/>
              <a:gd name="connsiteY75" fmla="*/ 318453 h 4547444"/>
              <a:gd name="connsiteX76" fmla="*/ 5899668 w 12192000"/>
              <a:gd name="connsiteY76" fmla="*/ 314896 h 4547444"/>
              <a:gd name="connsiteX77" fmla="*/ 6042086 w 12192000"/>
              <a:gd name="connsiteY77" fmla="*/ 355518 h 4547444"/>
              <a:gd name="connsiteX78" fmla="*/ 6058069 w 12192000"/>
              <a:gd name="connsiteY78" fmla="*/ 350170 h 4547444"/>
              <a:gd name="connsiteX79" fmla="*/ 6074444 w 12192000"/>
              <a:gd name="connsiteY79" fmla="*/ 349088 h 4547444"/>
              <a:gd name="connsiteX80" fmla="*/ 6075959 w 12192000"/>
              <a:gd name="connsiteY80" fmla="*/ 350435 h 4547444"/>
              <a:gd name="connsiteX81" fmla="*/ 6093540 w 12192000"/>
              <a:gd name="connsiteY81" fmla="*/ 353576 h 4547444"/>
              <a:gd name="connsiteX82" fmla="*/ 6098369 w 12192000"/>
              <a:gd name="connsiteY82" fmla="*/ 351305 h 4547444"/>
              <a:gd name="connsiteX83" fmla="*/ 6110738 w 12192000"/>
              <a:gd name="connsiteY83" fmla="*/ 352533 h 4547444"/>
              <a:gd name="connsiteX84" fmla="*/ 6135933 w 12192000"/>
              <a:gd name="connsiteY84" fmla="*/ 352452 h 4547444"/>
              <a:gd name="connsiteX85" fmla="*/ 6139871 w 12192000"/>
              <a:gd name="connsiteY85" fmla="*/ 354780 h 4547444"/>
              <a:gd name="connsiteX86" fmla="*/ 6176662 w 12192000"/>
              <a:gd name="connsiteY86" fmla="*/ 358308 h 4547444"/>
              <a:gd name="connsiteX87" fmla="*/ 6176801 w 12192000"/>
              <a:gd name="connsiteY87" fmla="*/ 359470 h 4547444"/>
              <a:gd name="connsiteX88" fmla="*/ 6185563 w 12192000"/>
              <a:gd name="connsiteY88" fmla="*/ 365325 h 4547444"/>
              <a:gd name="connsiteX89" fmla="*/ 6203148 w 12192000"/>
              <a:gd name="connsiteY89" fmla="*/ 373978 h 4547444"/>
              <a:gd name="connsiteX90" fmla="*/ 6239136 w 12192000"/>
              <a:gd name="connsiteY90" fmla="*/ 407698 h 4547444"/>
              <a:gd name="connsiteX91" fmla="*/ 6277452 w 12192000"/>
              <a:gd name="connsiteY91" fmla="*/ 411500 h 4547444"/>
              <a:gd name="connsiteX92" fmla="*/ 6284979 w 12192000"/>
              <a:gd name="connsiteY92" fmla="*/ 412874 h 4547444"/>
              <a:gd name="connsiteX93" fmla="*/ 6285055 w 12192000"/>
              <a:gd name="connsiteY93" fmla="*/ 413153 h 4547444"/>
              <a:gd name="connsiteX94" fmla="*/ 6292844 w 12192000"/>
              <a:gd name="connsiteY94" fmla="*/ 415103 h 4547444"/>
              <a:gd name="connsiteX95" fmla="*/ 6298705 w 12192000"/>
              <a:gd name="connsiteY95" fmla="*/ 415379 h 4547444"/>
              <a:gd name="connsiteX96" fmla="*/ 6313308 w 12192000"/>
              <a:gd name="connsiteY96" fmla="*/ 418044 h 4547444"/>
              <a:gd name="connsiteX97" fmla="*/ 6317834 w 12192000"/>
              <a:gd name="connsiteY97" fmla="*/ 420633 h 4547444"/>
              <a:gd name="connsiteX98" fmla="*/ 6318907 w 12192000"/>
              <a:gd name="connsiteY98" fmla="*/ 424070 h 4547444"/>
              <a:gd name="connsiteX99" fmla="*/ 6320341 w 12192000"/>
              <a:gd name="connsiteY99" fmla="*/ 423972 h 4547444"/>
              <a:gd name="connsiteX100" fmla="*/ 6345071 w 12192000"/>
              <a:gd name="connsiteY100" fmla="*/ 437455 h 4547444"/>
              <a:gd name="connsiteX101" fmla="*/ 6403531 w 12192000"/>
              <a:gd name="connsiteY101" fmla="*/ 458140 h 4547444"/>
              <a:gd name="connsiteX102" fmla="*/ 6438176 w 12192000"/>
              <a:gd name="connsiteY102" fmla="*/ 466114 h 4547444"/>
              <a:gd name="connsiteX103" fmla="*/ 6531805 w 12192000"/>
              <a:gd name="connsiteY103" fmla="*/ 492190 h 4547444"/>
              <a:gd name="connsiteX104" fmla="*/ 6624812 w 12192000"/>
              <a:gd name="connsiteY104" fmla="*/ 521583 h 4547444"/>
              <a:gd name="connsiteX105" fmla="*/ 6665821 w 12192000"/>
              <a:gd name="connsiteY105" fmla="*/ 554310 h 4547444"/>
              <a:gd name="connsiteX106" fmla="*/ 6671133 w 12192000"/>
              <a:gd name="connsiteY106" fmla="*/ 556037 h 4547444"/>
              <a:gd name="connsiteX107" fmla="*/ 6685990 w 12192000"/>
              <a:gd name="connsiteY107" fmla="*/ 556019 h 4547444"/>
              <a:gd name="connsiteX108" fmla="*/ 6691636 w 12192000"/>
              <a:gd name="connsiteY108" fmla="*/ 555232 h 4547444"/>
              <a:gd name="connsiteX109" fmla="*/ 6699772 w 12192000"/>
              <a:gd name="connsiteY109" fmla="*/ 555740 h 4547444"/>
              <a:gd name="connsiteX110" fmla="*/ 6699955 w 12192000"/>
              <a:gd name="connsiteY110" fmla="*/ 556001 h 4547444"/>
              <a:gd name="connsiteX111" fmla="*/ 6707613 w 12192000"/>
              <a:gd name="connsiteY111" fmla="*/ 555992 h 4547444"/>
              <a:gd name="connsiteX112" fmla="*/ 6745320 w 12192000"/>
              <a:gd name="connsiteY112" fmla="*/ 552805 h 4547444"/>
              <a:gd name="connsiteX113" fmla="*/ 6792811 w 12192000"/>
              <a:gd name="connsiteY113" fmla="*/ 579433 h 4547444"/>
              <a:gd name="connsiteX114" fmla="*/ 6812882 w 12192000"/>
              <a:gd name="connsiteY114" fmla="*/ 584758 h 4547444"/>
              <a:gd name="connsiteX115" fmla="*/ 6823500 w 12192000"/>
              <a:gd name="connsiteY115" fmla="*/ 588928 h 4547444"/>
              <a:gd name="connsiteX116" fmla="*/ 6824098 w 12192000"/>
              <a:gd name="connsiteY116" fmla="*/ 590044 h 4547444"/>
              <a:gd name="connsiteX117" fmla="*/ 6860252 w 12192000"/>
              <a:gd name="connsiteY117" fmla="*/ 586865 h 4547444"/>
              <a:gd name="connsiteX118" fmla="*/ 6864904 w 12192000"/>
              <a:gd name="connsiteY118" fmla="*/ 588442 h 4547444"/>
              <a:gd name="connsiteX119" fmla="*/ 6888662 w 12192000"/>
              <a:gd name="connsiteY119" fmla="*/ 583812 h 4547444"/>
              <a:gd name="connsiteX120" fmla="*/ 6900835 w 12192000"/>
              <a:gd name="connsiteY120" fmla="*/ 582784 h 4547444"/>
              <a:gd name="connsiteX121" fmla="*/ 6904484 w 12192000"/>
              <a:gd name="connsiteY121" fmla="*/ 579680 h 4547444"/>
              <a:gd name="connsiteX122" fmla="*/ 6922346 w 12192000"/>
              <a:gd name="connsiteY122" fmla="*/ 579592 h 4547444"/>
              <a:gd name="connsiteX123" fmla="*/ 6924318 w 12192000"/>
              <a:gd name="connsiteY123" fmla="*/ 580642 h 4547444"/>
              <a:gd name="connsiteX124" fmla="*/ 6939344 w 12192000"/>
              <a:gd name="connsiteY124" fmla="*/ 576622 h 4547444"/>
              <a:gd name="connsiteX125" fmla="*/ 6952296 w 12192000"/>
              <a:gd name="connsiteY125" fmla="*/ 568480 h 4547444"/>
              <a:gd name="connsiteX126" fmla="*/ 7103052 w 12192000"/>
              <a:gd name="connsiteY126" fmla="*/ 582667 h 4547444"/>
              <a:gd name="connsiteX127" fmla="*/ 7236304 w 12192000"/>
              <a:gd name="connsiteY127" fmla="*/ 553416 h 4547444"/>
              <a:gd name="connsiteX128" fmla="*/ 7318047 w 12192000"/>
              <a:gd name="connsiteY128" fmla="*/ 562182 h 4547444"/>
              <a:gd name="connsiteX129" fmla="*/ 7343733 w 12192000"/>
              <a:gd name="connsiteY129" fmla="*/ 585614 h 4547444"/>
              <a:gd name="connsiteX130" fmla="*/ 7548358 w 12192000"/>
              <a:gd name="connsiteY130" fmla="*/ 586808 h 4547444"/>
              <a:gd name="connsiteX131" fmla="*/ 7599893 w 12192000"/>
              <a:gd name="connsiteY131" fmla="*/ 596799 h 4547444"/>
              <a:gd name="connsiteX132" fmla="*/ 7646750 w 12192000"/>
              <a:gd name="connsiteY132" fmla="*/ 585813 h 4547444"/>
              <a:gd name="connsiteX133" fmla="*/ 7665217 w 12192000"/>
              <a:gd name="connsiteY133" fmla="*/ 594052 h 4547444"/>
              <a:gd name="connsiteX134" fmla="*/ 7668385 w 12192000"/>
              <a:gd name="connsiteY134" fmla="*/ 595689 h 4547444"/>
              <a:gd name="connsiteX135" fmla="*/ 7681420 w 12192000"/>
              <a:gd name="connsiteY135" fmla="*/ 597521 h 4547444"/>
              <a:gd name="connsiteX136" fmla="*/ 7684651 w 12192000"/>
              <a:gd name="connsiteY136" fmla="*/ 603940 h 4547444"/>
              <a:gd name="connsiteX137" fmla="*/ 7843050 w 12192000"/>
              <a:gd name="connsiteY137" fmla="*/ 614241 h 4547444"/>
              <a:gd name="connsiteX138" fmla="*/ 7911637 w 12192000"/>
              <a:gd name="connsiteY138" fmla="*/ 618959 h 4547444"/>
              <a:gd name="connsiteX139" fmla="*/ 7937365 w 12192000"/>
              <a:gd name="connsiteY139" fmla="*/ 626668 h 4547444"/>
              <a:gd name="connsiteX140" fmla="*/ 8037057 w 12192000"/>
              <a:gd name="connsiteY140" fmla="*/ 650015 h 4547444"/>
              <a:gd name="connsiteX141" fmla="*/ 8122868 w 12192000"/>
              <a:gd name="connsiteY141" fmla="*/ 664297 h 4547444"/>
              <a:gd name="connsiteX142" fmla="*/ 8186750 w 12192000"/>
              <a:gd name="connsiteY142" fmla="*/ 649435 h 4547444"/>
              <a:gd name="connsiteX143" fmla="*/ 8192054 w 12192000"/>
              <a:gd name="connsiteY143" fmla="*/ 654277 h 4547444"/>
              <a:gd name="connsiteX144" fmla="*/ 8235470 w 12192000"/>
              <a:gd name="connsiteY144" fmla="*/ 656341 h 4547444"/>
              <a:gd name="connsiteX145" fmla="*/ 8388968 w 12192000"/>
              <a:gd name="connsiteY145" fmla="*/ 633092 h 4547444"/>
              <a:gd name="connsiteX146" fmla="*/ 8473770 w 12192000"/>
              <a:gd name="connsiteY146" fmla="*/ 637968 h 4547444"/>
              <a:gd name="connsiteX147" fmla="*/ 8503642 w 12192000"/>
              <a:gd name="connsiteY147" fmla="*/ 644614 h 4547444"/>
              <a:gd name="connsiteX148" fmla="*/ 8553701 w 12192000"/>
              <a:gd name="connsiteY148" fmla="*/ 655445 h 4547444"/>
              <a:gd name="connsiteX149" fmla="*/ 8590556 w 12192000"/>
              <a:gd name="connsiteY149" fmla="*/ 675642 h 4547444"/>
              <a:gd name="connsiteX150" fmla="*/ 8632638 w 12192000"/>
              <a:gd name="connsiteY150" fmla="*/ 679902 h 4547444"/>
              <a:gd name="connsiteX151" fmla="*/ 8643140 w 12192000"/>
              <a:gd name="connsiteY151" fmla="*/ 665237 h 4547444"/>
              <a:gd name="connsiteX152" fmla="*/ 8687917 w 12192000"/>
              <a:gd name="connsiteY152" fmla="*/ 674873 h 4547444"/>
              <a:gd name="connsiteX153" fmla="*/ 8755765 w 12192000"/>
              <a:gd name="connsiteY153" fmla="*/ 691208 h 4547444"/>
              <a:gd name="connsiteX154" fmla="*/ 8795085 w 12192000"/>
              <a:gd name="connsiteY154" fmla="*/ 696588 h 4547444"/>
              <a:gd name="connsiteX155" fmla="*/ 8902279 w 12192000"/>
              <a:gd name="connsiteY155" fmla="*/ 715671 h 4547444"/>
              <a:gd name="connsiteX156" fmla="*/ 9009490 w 12192000"/>
              <a:gd name="connsiteY156" fmla="*/ 738130 h 4547444"/>
              <a:gd name="connsiteX157" fmla="*/ 9072120 w 12192000"/>
              <a:gd name="connsiteY157" fmla="*/ 770325 h 4547444"/>
              <a:gd name="connsiteX158" fmla="*/ 9160343 w 12192000"/>
              <a:gd name="connsiteY158" fmla="*/ 786746 h 4547444"/>
              <a:gd name="connsiteX159" fmla="*/ 9174981 w 12192000"/>
              <a:gd name="connsiteY159" fmla="*/ 792262 h 4547444"/>
              <a:gd name="connsiteX160" fmla="*/ 9278987 w 12192000"/>
              <a:gd name="connsiteY160" fmla="*/ 817631 h 4547444"/>
              <a:gd name="connsiteX161" fmla="*/ 9400617 w 12192000"/>
              <a:gd name="connsiteY161" fmla="*/ 821517 h 4547444"/>
              <a:gd name="connsiteX162" fmla="*/ 9552261 w 12192000"/>
              <a:gd name="connsiteY162" fmla="*/ 892831 h 4547444"/>
              <a:gd name="connsiteX163" fmla="*/ 9822258 w 12192000"/>
              <a:gd name="connsiteY163" fmla="*/ 1001854 h 4547444"/>
              <a:gd name="connsiteX164" fmla="*/ 10113244 w 12192000"/>
              <a:gd name="connsiteY164" fmla="*/ 1044510 h 4547444"/>
              <a:gd name="connsiteX165" fmla="*/ 10189871 w 12192000"/>
              <a:gd name="connsiteY165" fmla="*/ 1037391 h 4547444"/>
              <a:gd name="connsiteX166" fmla="*/ 10414253 w 12192000"/>
              <a:gd name="connsiteY166" fmla="*/ 1023375 h 4547444"/>
              <a:gd name="connsiteX167" fmla="*/ 10642574 w 12192000"/>
              <a:gd name="connsiteY167" fmla="*/ 950868 h 4547444"/>
              <a:gd name="connsiteX168" fmla="*/ 10786007 w 12192000"/>
              <a:gd name="connsiteY168" fmla="*/ 938924 h 4547444"/>
              <a:gd name="connsiteX169" fmla="*/ 10854151 w 12192000"/>
              <a:gd name="connsiteY169" fmla="*/ 920164 h 4547444"/>
              <a:gd name="connsiteX170" fmla="*/ 10901354 w 12192000"/>
              <a:gd name="connsiteY170" fmla="*/ 919267 h 4547444"/>
              <a:gd name="connsiteX171" fmla="*/ 10929658 w 12192000"/>
              <a:gd name="connsiteY171" fmla="*/ 917084 h 4547444"/>
              <a:gd name="connsiteX172" fmla="*/ 10978685 w 12192000"/>
              <a:gd name="connsiteY172" fmla="*/ 885854 h 4547444"/>
              <a:gd name="connsiteX173" fmla="*/ 11163594 w 12192000"/>
              <a:gd name="connsiteY173" fmla="*/ 876091 h 4547444"/>
              <a:gd name="connsiteX174" fmla="*/ 11340142 w 12192000"/>
              <a:gd name="connsiteY174" fmla="*/ 907595 h 4547444"/>
              <a:gd name="connsiteX175" fmla="*/ 11603318 w 12192000"/>
              <a:gd name="connsiteY175" fmla="*/ 818126 h 4547444"/>
              <a:gd name="connsiteX176" fmla="*/ 11630282 w 12192000"/>
              <a:gd name="connsiteY176" fmla="*/ 811106 h 4547444"/>
              <a:gd name="connsiteX177" fmla="*/ 11776458 w 12192000"/>
              <a:gd name="connsiteY177" fmla="*/ 776334 h 4547444"/>
              <a:gd name="connsiteX178" fmla="*/ 12105816 w 12192000"/>
              <a:gd name="connsiteY178" fmla="*/ 760235 h 4547444"/>
              <a:gd name="connsiteX179" fmla="*/ 12192000 w 12192000"/>
              <a:gd name="connsiteY179" fmla="*/ 696270 h 4547444"/>
              <a:gd name="connsiteX180" fmla="*/ 12192000 w 12192000"/>
              <a:gd name="connsiteY180" fmla="*/ 4547444 h 4547444"/>
              <a:gd name="connsiteX181" fmla="*/ 0 w 12192000"/>
              <a:gd name="connsiteY181" fmla="*/ 4547444 h 4547444"/>
              <a:gd name="connsiteX182" fmla="*/ 0 w 12192000"/>
              <a:gd name="connsiteY182" fmla="*/ 540482 h 4547444"/>
              <a:gd name="connsiteX183" fmla="*/ 3948 w 12192000"/>
              <a:gd name="connsiteY183" fmla="*/ 539440 h 4547444"/>
              <a:gd name="connsiteX184" fmla="*/ 79987 w 12192000"/>
              <a:gd name="connsiteY184" fmla="*/ 525968 h 4547444"/>
              <a:gd name="connsiteX185" fmla="*/ 173247 w 12192000"/>
              <a:gd name="connsiteY185" fmla="*/ 477493 h 4547444"/>
              <a:gd name="connsiteX186" fmla="*/ 206877 w 12192000"/>
              <a:gd name="connsiteY186" fmla="*/ 472952 h 4547444"/>
              <a:gd name="connsiteX187" fmla="*/ 205655 w 12192000"/>
              <a:gd name="connsiteY187" fmla="*/ 464375 h 4547444"/>
              <a:gd name="connsiteX188" fmla="*/ 218147 w 12192000"/>
              <a:gd name="connsiteY188" fmla="*/ 463744 h 4547444"/>
              <a:gd name="connsiteX189" fmla="*/ 246031 w 12192000"/>
              <a:gd name="connsiteY189" fmla="*/ 463535 h 4547444"/>
              <a:gd name="connsiteX190" fmla="*/ 329529 w 12192000"/>
              <a:gd name="connsiteY190" fmla="*/ 461155 h 4547444"/>
              <a:gd name="connsiteX191" fmla="*/ 352311 w 12192000"/>
              <a:gd name="connsiteY191" fmla="*/ 444707 h 4547444"/>
              <a:gd name="connsiteX192" fmla="*/ 373861 w 12192000"/>
              <a:gd name="connsiteY192" fmla="*/ 444449 h 4547444"/>
              <a:gd name="connsiteX193" fmla="*/ 498838 w 12192000"/>
              <a:gd name="connsiteY193" fmla="*/ 422403 h 4547444"/>
              <a:gd name="connsiteX194" fmla="*/ 516021 w 12192000"/>
              <a:gd name="connsiteY194" fmla="*/ 420754 h 4547444"/>
              <a:gd name="connsiteX195" fmla="*/ 525327 w 12192000"/>
              <a:gd name="connsiteY195" fmla="*/ 413364 h 4547444"/>
              <a:gd name="connsiteX196" fmla="*/ 558651 w 12192000"/>
              <a:gd name="connsiteY196" fmla="*/ 411894 h 4547444"/>
              <a:gd name="connsiteX197" fmla="*/ 560193 w 12192000"/>
              <a:gd name="connsiteY197" fmla="*/ 407686 h 4547444"/>
              <a:gd name="connsiteX198" fmla="*/ 669729 w 12192000"/>
              <a:gd name="connsiteY198" fmla="*/ 371558 h 4547444"/>
              <a:gd name="connsiteX199" fmla="*/ 688496 w 12192000"/>
              <a:gd name="connsiteY199" fmla="*/ 365590 h 4547444"/>
              <a:gd name="connsiteX200" fmla="*/ 704711 w 12192000"/>
              <a:gd name="connsiteY200" fmla="*/ 367400 h 4547444"/>
              <a:gd name="connsiteX201" fmla="*/ 794485 w 12192000"/>
              <a:gd name="connsiteY201" fmla="*/ 362242 h 4547444"/>
              <a:gd name="connsiteX202" fmla="*/ 815839 w 12192000"/>
              <a:gd name="connsiteY202" fmla="*/ 365409 h 4547444"/>
              <a:gd name="connsiteX203" fmla="*/ 824819 w 12192000"/>
              <a:gd name="connsiteY203" fmla="*/ 372095 h 4547444"/>
              <a:gd name="connsiteX204" fmla="*/ 859579 w 12192000"/>
              <a:gd name="connsiteY204" fmla="*/ 359461 h 4547444"/>
              <a:gd name="connsiteX205" fmla="*/ 913213 w 12192000"/>
              <a:gd name="connsiteY205" fmla="*/ 350804 h 4547444"/>
              <a:gd name="connsiteX206" fmla="*/ 938704 w 12192000"/>
              <a:gd name="connsiteY206" fmla="*/ 344555 h 4547444"/>
              <a:gd name="connsiteX207" fmla="*/ 959272 w 12192000"/>
              <a:gd name="connsiteY207" fmla="*/ 348348 h 4547444"/>
              <a:gd name="connsiteX208" fmla="*/ 1076317 w 12192000"/>
              <a:gd name="connsiteY208" fmla="*/ 349310 h 4547444"/>
              <a:gd name="connsiteX209" fmla="*/ 1103231 w 12192000"/>
              <a:gd name="connsiteY209" fmla="*/ 355337 h 4547444"/>
              <a:gd name="connsiteX210" fmla="*/ 1115987 w 12192000"/>
              <a:gd name="connsiteY210" fmla="*/ 367351 h 4547444"/>
              <a:gd name="connsiteX211" fmla="*/ 1125983 w 12192000"/>
              <a:gd name="connsiteY211" fmla="*/ 363067 h 4547444"/>
              <a:gd name="connsiteX212" fmla="*/ 1196778 w 12192000"/>
              <a:gd name="connsiteY212" fmla="*/ 362640 h 4547444"/>
              <a:gd name="connsiteX213" fmla="*/ 1242961 w 12192000"/>
              <a:gd name="connsiteY213" fmla="*/ 361265 h 4547444"/>
              <a:gd name="connsiteX214" fmla="*/ 1245768 w 12192000"/>
              <a:gd name="connsiteY214" fmla="*/ 344771 h 4547444"/>
              <a:gd name="connsiteX215" fmla="*/ 1286892 w 12192000"/>
              <a:gd name="connsiteY215" fmla="*/ 338895 h 4547444"/>
              <a:gd name="connsiteX216" fmla="*/ 1330717 w 12192000"/>
              <a:gd name="connsiteY216" fmla="*/ 349483 h 4547444"/>
              <a:gd name="connsiteX217" fmla="*/ 1382372 w 12192000"/>
              <a:gd name="connsiteY217" fmla="*/ 347999 h 4547444"/>
              <a:gd name="connsiteX218" fmla="*/ 1413281 w 12192000"/>
              <a:gd name="connsiteY218" fmla="*/ 347291 h 4547444"/>
              <a:gd name="connsiteX219" fmla="*/ 1494404 w 12192000"/>
              <a:gd name="connsiteY219" fmla="*/ 331907 h 4547444"/>
              <a:gd name="connsiteX220" fmla="*/ 1626029 w 12192000"/>
              <a:gd name="connsiteY220" fmla="*/ 273413 h 4547444"/>
              <a:gd name="connsiteX221" fmla="*/ 1667354 w 12192000"/>
              <a:gd name="connsiteY221" fmla="*/ 265124 h 4547444"/>
              <a:gd name="connsiteX222" fmla="*/ 1674578 w 12192000"/>
              <a:gd name="connsiteY222" fmla="*/ 268497 h 4547444"/>
              <a:gd name="connsiteX223" fmla="*/ 1880316 w 12192000"/>
              <a:gd name="connsiteY223" fmla="*/ 233368 h 4547444"/>
              <a:gd name="connsiteX224" fmla="*/ 1917126 w 12192000"/>
              <a:gd name="connsiteY224" fmla="*/ 231311 h 4547444"/>
              <a:gd name="connsiteX225" fmla="*/ 1944692 w 12192000"/>
              <a:gd name="connsiteY225" fmla="*/ 232595 h 4547444"/>
              <a:gd name="connsiteX226" fmla="*/ 2010665 w 12192000"/>
              <a:gd name="connsiteY226" fmla="*/ 220894 h 4547444"/>
              <a:gd name="connsiteX227" fmla="*/ 2118270 w 12192000"/>
              <a:gd name="connsiteY227" fmla="*/ 195238 h 4547444"/>
              <a:gd name="connsiteX228" fmla="*/ 2141504 w 12192000"/>
              <a:gd name="connsiteY228" fmla="*/ 191185 h 4547444"/>
              <a:gd name="connsiteX229" fmla="*/ 2162752 w 12192000"/>
              <a:gd name="connsiteY229" fmla="*/ 193299 h 4547444"/>
              <a:gd name="connsiteX230" fmla="*/ 2168793 w 12192000"/>
              <a:gd name="connsiteY230" fmla="*/ 198668 h 4547444"/>
              <a:gd name="connsiteX231" fmla="*/ 2181778 w 12192000"/>
              <a:gd name="connsiteY231" fmla="*/ 197338 h 4547444"/>
              <a:gd name="connsiteX232" fmla="*/ 2185499 w 12192000"/>
              <a:gd name="connsiteY232" fmla="*/ 198155 h 4547444"/>
              <a:gd name="connsiteX233" fmla="*/ 2206566 w 12192000"/>
              <a:gd name="connsiteY233" fmla="*/ 201662 h 4547444"/>
              <a:gd name="connsiteX234" fmla="*/ 2244903 w 12192000"/>
              <a:gd name="connsiteY234" fmla="*/ 180090 h 4547444"/>
              <a:gd name="connsiteX235" fmla="*/ 2297531 w 12192000"/>
              <a:gd name="connsiteY235" fmla="*/ 177456 h 4547444"/>
              <a:gd name="connsiteX236" fmla="*/ 2488258 w 12192000"/>
              <a:gd name="connsiteY236" fmla="*/ 130235 h 4547444"/>
              <a:gd name="connsiteX237" fmla="*/ 2523236 w 12192000"/>
              <a:gd name="connsiteY237" fmla="*/ 146553 h 4547444"/>
              <a:gd name="connsiteX238" fmla="*/ 2603355 w 12192000"/>
              <a:gd name="connsiteY238" fmla="*/ 135610 h 4547444"/>
              <a:gd name="connsiteX239" fmla="*/ 2713319 w 12192000"/>
              <a:gd name="connsiteY239" fmla="*/ 76167 h 4547444"/>
              <a:gd name="connsiteX240" fmla="*/ 2860143 w 12192000"/>
              <a:gd name="connsiteY240" fmla="*/ 54092 h 4547444"/>
              <a:gd name="connsiteX241" fmla="*/ 2868320 w 12192000"/>
              <a:gd name="connsiteY241" fmla="*/ 43251 h 4547444"/>
              <a:gd name="connsiteX242" fmla="*/ 2880379 w 12192000"/>
              <a:gd name="connsiteY242" fmla="*/ 35858 h 4547444"/>
              <a:gd name="connsiteX243" fmla="*/ 2882710 w 12192000"/>
              <a:gd name="connsiteY243" fmla="*/ 36396 h 4547444"/>
              <a:gd name="connsiteX244" fmla="*/ 2899268 w 12192000"/>
              <a:gd name="connsiteY244" fmla="*/ 32091 h 4547444"/>
              <a:gd name="connsiteX245" fmla="*/ 2901185 w 12192000"/>
              <a:gd name="connsiteY245" fmla="*/ 28262 h 4547444"/>
              <a:gd name="connsiteX246" fmla="*/ 2912009 w 12192000"/>
              <a:gd name="connsiteY246" fmla="*/ 24403 h 4547444"/>
              <a:gd name="connsiteX247" fmla="*/ 2931895 w 12192000"/>
              <a:gd name="connsiteY247" fmla="*/ 14365 h 4547444"/>
              <a:gd name="connsiteX248" fmla="*/ 2936965 w 12192000"/>
              <a:gd name="connsiteY248" fmla="*/ 14771 h 4547444"/>
              <a:gd name="connsiteX249" fmla="*/ 2969058 w 12192000"/>
              <a:gd name="connsiteY249" fmla="*/ 3188 h 4547444"/>
              <a:gd name="connsiteX250" fmla="*/ 2970141 w 12192000"/>
              <a:gd name="connsiteY250" fmla="*/ 4113 h 4547444"/>
              <a:gd name="connsiteX251" fmla="*/ 2981985 w 12192000"/>
              <a:gd name="connsiteY251" fmla="*/ 5589 h 4547444"/>
              <a:gd name="connsiteX252" fmla="*/ 3003160 w 12192000"/>
              <a:gd name="connsiteY252" fmla="*/ 5933 h 4547444"/>
              <a:gd name="connsiteX253" fmla="*/ 3059919 w 12192000"/>
              <a:gd name="connsiteY253" fmla="*/ 20150 h 4547444"/>
              <a:gd name="connsiteX254" fmla="*/ 3093450 w 12192000"/>
              <a:gd name="connsiteY254" fmla="*/ 8195 h 4547444"/>
              <a:gd name="connsiteX255" fmla="*/ 3188029 w 12192000"/>
              <a:gd name="connsiteY255" fmla="*/ 6375 h 4547444"/>
              <a:gd name="connsiteX0" fmla="*/ 3188029 w 12192000"/>
              <a:gd name="connsiteY0" fmla="*/ 6375 h 4547444"/>
              <a:gd name="connsiteX1" fmla="*/ 3287078 w 12192000"/>
              <a:gd name="connsiteY1" fmla="*/ 27606 h 4547444"/>
              <a:gd name="connsiteX2" fmla="*/ 3386448 w 12192000"/>
              <a:gd name="connsiteY2" fmla="*/ 30393 h 4547444"/>
              <a:gd name="connsiteX3" fmla="*/ 3422427 w 12192000"/>
              <a:gd name="connsiteY3" fmla="*/ 29823 h 4547444"/>
              <a:gd name="connsiteX4" fmla="*/ 3486559 w 12192000"/>
              <a:gd name="connsiteY4" fmla="*/ 35770 h 4547444"/>
              <a:gd name="connsiteX5" fmla="*/ 3515932 w 12192000"/>
              <a:gd name="connsiteY5" fmla="*/ 42810 h 4547444"/>
              <a:gd name="connsiteX6" fmla="*/ 3517220 w 12192000"/>
              <a:gd name="connsiteY6" fmla="*/ 42377 h 4547444"/>
              <a:gd name="connsiteX7" fmla="*/ 3519845 w 12192000"/>
              <a:gd name="connsiteY7" fmla="*/ 45407 h 4547444"/>
              <a:gd name="connsiteX8" fmla="*/ 3525279 w 12192000"/>
              <a:gd name="connsiteY8" fmla="*/ 46811 h 4547444"/>
              <a:gd name="connsiteX9" fmla="*/ 3540113 w 12192000"/>
              <a:gd name="connsiteY9" fmla="*/ 45907 h 4547444"/>
              <a:gd name="connsiteX10" fmla="*/ 3545692 w 12192000"/>
              <a:gd name="connsiteY10" fmla="*/ 44786 h 4547444"/>
              <a:gd name="connsiteX11" fmla="*/ 3553854 w 12192000"/>
              <a:gd name="connsiteY11" fmla="*/ 44807 h 4547444"/>
              <a:gd name="connsiteX12" fmla="*/ 3554058 w 12192000"/>
              <a:gd name="connsiteY12" fmla="*/ 45056 h 4547444"/>
              <a:gd name="connsiteX13" fmla="*/ 3561703 w 12192000"/>
              <a:gd name="connsiteY13" fmla="*/ 44591 h 4547444"/>
              <a:gd name="connsiteX14" fmla="*/ 3599112 w 12192000"/>
              <a:gd name="connsiteY14" fmla="*/ 39166 h 4547444"/>
              <a:gd name="connsiteX15" fmla="*/ 3648544 w 12192000"/>
              <a:gd name="connsiteY15" fmla="*/ 62881 h 4547444"/>
              <a:gd name="connsiteX16" fmla="*/ 3668987 w 12192000"/>
              <a:gd name="connsiteY16" fmla="*/ 66992 h 4547444"/>
              <a:gd name="connsiteX17" fmla="*/ 3679906 w 12192000"/>
              <a:gd name="connsiteY17" fmla="*/ 70516 h 4547444"/>
              <a:gd name="connsiteX18" fmla="*/ 3680583 w 12192000"/>
              <a:gd name="connsiteY18" fmla="*/ 71594 h 4547444"/>
              <a:gd name="connsiteX19" fmla="*/ 3716448 w 12192000"/>
              <a:gd name="connsiteY19" fmla="*/ 66268 h 4547444"/>
              <a:gd name="connsiteX20" fmla="*/ 3721210 w 12192000"/>
              <a:gd name="connsiteY20" fmla="*/ 67563 h 4547444"/>
              <a:gd name="connsiteX21" fmla="*/ 3744585 w 12192000"/>
              <a:gd name="connsiteY21" fmla="*/ 61530 h 4547444"/>
              <a:gd name="connsiteX22" fmla="*/ 3756664 w 12192000"/>
              <a:gd name="connsiteY22" fmla="*/ 59781 h 4547444"/>
              <a:gd name="connsiteX23" fmla="*/ 3760076 w 12192000"/>
              <a:gd name="connsiteY23" fmla="*/ 56468 h 4547444"/>
              <a:gd name="connsiteX24" fmla="*/ 3777900 w 12192000"/>
              <a:gd name="connsiteY24" fmla="*/ 55315 h 4547444"/>
              <a:gd name="connsiteX25" fmla="*/ 3779950 w 12192000"/>
              <a:gd name="connsiteY25" fmla="*/ 56246 h 4547444"/>
              <a:gd name="connsiteX26" fmla="*/ 3794650 w 12192000"/>
              <a:gd name="connsiteY26" fmla="*/ 51341 h 4547444"/>
              <a:gd name="connsiteX27" fmla="*/ 3806969 w 12192000"/>
              <a:gd name="connsiteY27" fmla="*/ 42453 h 4547444"/>
              <a:gd name="connsiteX28" fmla="*/ 3958577 w 12192000"/>
              <a:gd name="connsiteY28" fmla="*/ 47607 h 4547444"/>
              <a:gd name="connsiteX29" fmla="*/ 4089430 w 12192000"/>
              <a:gd name="connsiteY29" fmla="*/ 10501 h 4547444"/>
              <a:gd name="connsiteX30" fmla="*/ 4171715 w 12192000"/>
              <a:gd name="connsiteY30" fmla="*/ 14367 h 4547444"/>
              <a:gd name="connsiteX31" fmla="*/ 4199128 w 12192000"/>
              <a:gd name="connsiteY31" fmla="*/ 36195 h 4547444"/>
              <a:gd name="connsiteX32" fmla="*/ 4403546 w 12192000"/>
              <a:gd name="connsiteY32" fmla="*/ 25184 h 4547444"/>
              <a:gd name="connsiteX33" fmla="*/ 4455762 w 12192000"/>
              <a:gd name="connsiteY33" fmla="*/ 32072 h 4547444"/>
              <a:gd name="connsiteX34" fmla="*/ 4501720 w 12192000"/>
              <a:gd name="connsiteY34" fmla="*/ 18325 h 4547444"/>
              <a:gd name="connsiteX35" fmla="*/ 4520780 w 12192000"/>
              <a:gd name="connsiteY35" fmla="*/ 25438 h 4547444"/>
              <a:gd name="connsiteX36" fmla="*/ 4524071 w 12192000"/>
              <a:gd name="connsiteY36" fmla="*/ 26883 h 4547444"/>
              <a:gd name="connsiteX37" fmla="*/ 4537225 w 12192000"/>
              <a:gd name="connsiteY37" fmla="*/ 27930 h 4547444"/>
              <a:gd name="connsiteX38" fmla="*/ 4540932 w 12192000"/>
              <a:gd name="connsiteY38" fmla="*/ 34139 h 4547444"/>
              <a:gd name="connsiteX39" fmla="*/ 4560732 w 12192000"/>
              <a:gd name="connsiteY39" fmla="*/ 39954 h 4547444"/>
              <a:gd name="connsiteX40" fmla="*/ 4584946 w 12192000"/>
              <a:gd name="connsiteY40" fmla="*/ 40234 h 4547444"/>
              <a:gd name="connsiteX41" fmla="*/ 4670972 w 12192000"/>
              <a:gd name="connsiteY41" fmla="*/ 41875 h 4547444"/>
              <a:gd name="connsiteX42" fmla="*/ 4685002 w 12192000"/>
              <a:gd name="connsiteY42" fmla="*/ 38521 h 4547444"/>
              <a:gd name="connsiteX43" fmla="*/ 4730794 w 12192000"/>
              <a:gd name="connsiteY43" fmla="*/ 44114 h 4547444"/>
              <a:gd name="connsiteX44" fmla="*/ 4771603 w 12192000"/>
              <a:gd name="connsiteY44" fmla="*/ 45372 h 4547444"/>
              <a:gd name="connsiteX45" fmla="*/ 4798044 w 12192000"/>
              <a:gd name="connsiteY45" fmla="*/ 42704 h 4547444"/>
              <a:gd name="connsiteX46" fmla="*/ 4804975 w 12192000"/>
              <a:gd name="connsiteY46" fmla="*/ 44915 h 4547444"/>
              <a:gd name="connsiteX47" fmla="*/ 4831600 w 12192000"/>
              <a:gd name="connsiteY47" fmla="*/ 46341 h 4547444"/>
              <a:gd name="connsiteX48" fmla="*/ 4845162 w 12192000"/>
              <a:gd name="connsiteY48" fmla="*/ 43064 h 4547444"/>
              <a:gd name="connsiteX49" fmla="*/ 4858548 w 12192000"/>
              <a:gd name="connsiteY49" fmla="*/ 50610 h 4547444"/>
              <a:gd name="connsiteX50" fmla="*/ 4861820 w 12192000"/>
              <a:gd name="connsiteY50" fmla="*/ 56140 h 4547444"/>
              <a:gd name="connsiteX51" fmla="*/ 4880767 w 12192000"/>
              <a:gd name="connsiteY51" fmla="*/ 53657 h 4547444"/>
              <a:gd name="connsiteX52" fmla="*/ 4896300 w 12192000"/>
              <a:gd name="connsiteY52" fmla="*/ 59061 h 4547444"/>
              <a:gd name="connsiteX53" fmla="*/ 4909841 w 12192000"/>
              <a:gd name="connsiteY53" fmla="*/ 55528 h 4547444"/>
              <a:gd name="connsiteX54" fmla="*/ 4915461 w 12192000"/>
              <a:gd name="connsiteY54" fmla="*/ 56324 h 4547444"/>
              <a:gd name="connsiteX55" fmla="*/ 4929430 w 12192000"/>
              <a:gd name="connsiteY55" fmla="*/ 58998 h 4547444"/>
              <a:gd name="connsiteX56" fmla="*/ 4953531 w 12192000"/>
              <a:gd name="connsiteY56" fmla="*/ 64940 h 4547444"/>
              <a:gd name="connsiteX57" fmla="*/ 4961050 w 12192000"/>
              <a:gd name="connsiteY57" fmla="*/ 65767 h 4547444"/>
              <a:gd name="connsiteX58" fmla="*/ 4977419 w 12192000"/>
              <a:gd name="connsiteY58" fmla="*/ 74854 h 4547444"/>
              <a:gd name="connsiteX59" fmla="*/ 5009106 w 12192000"/>
              <a:gd name="connsiteY59" fmla="*/ 82624 h 4547444"/>
              <a:gd name="connsiteX60" fmla="*/ 5064895 w 12192000"/>
              <a:gd name="connsiteY60" fmla="*/ 109738 h 4547444"/>
              <a:gd name="connsiteX61" fmla="*/ 5097688 w 12192000"/>
              <a:gd name="connsiteY61" fmla="*/ 122676 h 4547444"/>
              <a:gd name="connsiteX62" fmla="*/ 5119875 w 12192000"/>
              <a:gd name="connsiteY62" fmla="*/ 134601 h 4547444"/>
              <a:gd name="connsiteX63" fmla="*/ 5185360 w 12192000"/>
              <a:gd name="connsiteY63" fmla="*/ 151443 h 4547444"/>
              <a:gd name="connsiteX64" fmla="*/ 5297679 w 12192000"/>
              <a:gd name="connsiteY64" fmla="*/ 173709 h 4547444"/>
              <a:gd name="connsiteX65" fmla="*/ 5320681 w 12192000"/>
              <a:gd name="connsiteY65" fmla="*/ 179692 h 4547444"/>
              <a:gd name="connsiteX66" fmla="*/ 5336842 w 12192000"/>
              <a:gd name="connsiteY66" fmla="*/ 189776 h 4547444"/>
              <a:gd name="connsiteX67" fmla="*/ 5337444 w 12192000"/>
              <a:gd name="connsiteY67" fmla="*/ 196421 h 4547444"/>
              <a:gd name="connsiteX68" fmla="*/ 5349516 w 12192000"/>
              <a:gd name="connsiteY68" fmla="*/ 200505 h 4547444"/>
              <a:gd name="connsiteX69" fmla="*/ 5351972 w 12192000"/>
              <a:gd name="connsiteY69" fmla="*/ 202623 h 4547444"/>
              <a:gd name="connsiteX70" fmla="*/ 5366814 w 12192000"/>
              <a:gd name="connsiteY70" fmla="*/ 213739 h 4547444"/>
              <a:gd name="connsiteX71" fmla="*/ 5417244 w 12192000"/>
              <a:gd name="connsiteY71" fmla="*/ 211827 h 4547444"/>
              <a:gd name="connsiteX72" fmla="*/ 5463870 w 12192000"/>
              <a:gd name="connsiteY72" fmla="*/ 230568 h 4547444"/>
              <a:gd name="connsiteX73" fmla="*/ 5664412 w 12192000"/>
              <a:gd name="connsiteY73" fmla="*/ 268648 h 4547444"/>
              <a:gd name="connsiteX74" fmla="*/ 5680257 w 12192000"/>
              <a:gd name="connsiteY74" fmla="*/ 295413 h 4547444"/>
              <a:gd name="connsiteX75" fmla="*/ 5757046 w 12192000"/>
              <a:gd name="connsiteY75" fmla="*/ 318453 h 4547444"/>
              <a:gd name="connsiteX76" fmla="*/ 5899668 w 12192000"/>
              <a:gd name="connsiteY76" fmla="*/ 314896 h 4547444"/>
              <a:gd name="connsiteX77" fmla="*/ 6042086 w 12192000"/>
              <a:gd name="connsiteY77" fmla="*/ 355518 h 4547444"/>
              <a:gd name="connsiteX78" fmla="*/ 6058069 w 12192000"/>
              <a:gd name="connsiteY78" fmla="*/ 350170 h 4547444"/>
              <a:gd name="connsiteX79" fmla="*/ 6074444 w 12192000"/>
              <a:gd name="connsiteY79" fmla="*/ 349088 h 4547444"/>
              <a:gd name="connsiteX80" fmla="*/ 6075959 w 12192000"/>
              <a:gd name="connsiteY80" fmla="*/ 350435 h 4547444"/>
              <a:gd name="connsiteX81" fmla="*/ 6093540 w 12192000"/>
              <a:gd name="connsiteY81" fmla="*/ 353576 h 4547444"/>
              <a:gd name="connsiteX82" fmla="*/ 6098369 w 12192000"/>
              <a:gd name="connsiteY82" fmla="*/ 351305 h 4547444"/>
              <a:gd name="connsiteX83" fmla="*/ 6110738 w 12192000"/>
              <a:gd name="connsiteY83" fmla="*/ 352533 h 4547444"/>
              <a:gd name="connsiteX84" fmla="*/ 6135933 w 12192000"/>
              <a:gd name="connsiteY84" fmla="*/ 352452 h 4547444"/>
              <a:gd name="connsiteX85" fmla="*/ 6139871 w 12192000"/>
              <a:gd name="connsiteY85" fmla="*/ 354780 h 4547444"/>
              <a:gd name="connsiteX86" fmla="*/ 6176662 w 12192000"/>
              <a:gd name="connsiteY86" fmla="*/ 358308 h 4547444"/>
              <a:gd name="connsiteX87" fmla="*/ 6176801 w 12192000"/>
              <a:gd name="connsiteY87" fmla="*/ 359470 h 4547444"/>
              <a:gd name="connsiteX88" fmla="*/ 6185563 w 12192000"/>
              <a:gd name="connsiteY88" fmla="*/ 365325 h 4547444"/>
              <a:gd name="connsiteX89" fmla="*/ 6203148 w 12192000"/>
              <a:gd name="connsiteY89" fmla="*/ 373978 h 4547444"/>
              <a:gd name="connsiteX90" fmla="*/ 6239136 w 12192000"/>
              <a:gd name="connsiteY90" fmla="*/ 407698 h 4547444"/>
              <a:gd name="connsiteX91" fmla="*/ 6277452 w 12192000"/>
              <a:gd name="connsiteY91" fmla="*/ 411500 h 4547444"/>
              <a:gd name="connsiteX92" fmla="*/ 6284979 w 12192000"/>
              <a:gd name="connsiteY92" fmla="*/ 412874 h 4547444"/>
              <a:gd name="connsiteX93" fmla="*/ 6285055 w 12192000"/>
              <a:gd name="connsiteY93" fmla="*/ 413153 h 4547444"/>
              <a:gd name="connsiteX94" fmla="*/ 6292844 w 12192000"/>
              <a:gd name="connsiteY94" fmla="*/ 415103 h 4547444"/>
              <a:gd name="connsiteX95" fmla="*/ 6298705 w 12192000"/>
              <a:gd name="connsiteY95" fmla="*/ 415379 h 4547444"/>
              <a:gd name="connsiteX96" fmla="*/ 6313308 w 12192000"/>
              <a:gd name="connsiteY96" fmla="*/ 418044 h 4547444"/>
              <a:gd name="connsiteX97" fmla="*/ 6317834 w 12192000"/>
              <a:gd name="connsiteY97" fmla="*/ 420633 h 4547444"/>
              <a:gd name="connsiteX98" fmla="*/ 6318907 w 12192000"/>
              <a:gd name="connsiteY98" fmla="*/ 424070 h 4547444"/>
              <a:gd name="connsiteX99" fmla="*/ 6320341 w 12192000"/>
              <a:gd name="connsiteY99" fmla="*/ 423972 h 4547444"/>
              <a:gd name="connsiteX100" fmla="*/ 6345071 w 12192000"/>
              <a:gd name="connsiteY100" fmla="*/ 437455 h 4547444"/>
              <a:gd name="connsiteX101" fmla="*/ 6403531 w 12192000"/>
              <a:gd name="connsiteY101" fmla="*/ 458140 h 4547444"/>
              <a:gd name="connsiteX102" fmla="*/ 6438176 w 12192000"/>
              <a:gd name="connsiteY102" fmla="*/ 466114 h 4547444"/>
              <a:gd name="connsiteX103" fmla="*/ 6531805 w 12192000"/>
              <a:gd name="connsiteY103" fmla="*/ 492190 h 4547444"/>
              <a:gd name="connsiteX104" fmla="*/ 6624812 w 12192000"/>
              <a:gd name="connsiteY104" fmla="*/ 521583 h 4547444"/>
              <a:gd name="connsiteX105" fmla="*/ 6665821 w 12192000"/>
              <a:gd name="connsiteY105" fmla="*/ 554310 h 4547444"/>
              <a:gd name="connsiteX106" fmla="*/ 6671133 w 12192000"/>
              <a:gd name="connsiteY106" fmla="*/ 556037 h 4547444"/>
              <a:gd name="connsiteX107" fmla="*/ 6685990 w 12192000"/>
              <a:gd name="connsiteY107" fmla="*/ 556019 h 4547444"/>
              <a:gd name="connsiteX108" fmla="*/ 6691636 w 12192000"/>
              <a:gd name="connsiteY108" fmla="*/ 555232 h 4547444"/>
              <a:gd name="connsiteX109" fmla="*/ 6699772 w 12192000"/>
              <a:gd name="connsiteY109" fmla="*/ 555740 h 4547444"/>
              <a:gd name="connsiteX110" fmla="*/ 6699955 w 12192000"/>
              <a:gd name="connsiteY110" fmla="*/ 556001 h 4547444"/>
              <a:gd name="connsiteX111" fmla="*/ 6707613 w 12192000"/>
              <a:gd name="connsiteY111" fmla="*/ 555992 h 4547444"/>
              <a:gd name="connsiteX112" fmla="*/ 6745320 w 12192000"/>
              <a:gd name="connsiteY112" fmla="*/ 552805 h 4547444"/>
              <a:gd name="connsiteX113" fmla="*/ 6792811 w 12192000"/>
              <a:gd name="connsiteY113" fmla="*/ 579433 h 4547444"/>
              <a:gd name="connsiteX114" fmla="*/ 6812882 w 12192000"/>
              <a:gd name="connsiteY114" fmla="*/ 584758 h 4547444"/>
              <a:gd name="connsiteX115" fmla="*/ 6823500 w 12192000"/>
              <a:gd name="connsiteY115" fmla="*/ 588928 h 4547444"/>
              <a:gd name="connsiteX116" fmla="*/ 6824098 w 12192000"/>
              <a:gd name="connsiteY116" fmla="*/ 590044 h 4547444"/>
              <a:gd name="connsiteX117" fmla="*/ 6860252 w 12192000"/>
              <a:gd name="connsiteY117" fmla="*/ 586865 h 4547444"/>
              <a:gd name="connsiteX118" fmla="*/ 6864904 w 12192000"/>
              <a:gd name="connsiteY118" fmla="*/ 588442 h 4547444"/>
              <a:gd name="connsiteX119" fmla="*/ 6888662 w 12192000"/>
              <a:gd name="connsiteY119" fmla="*/ 583812 h 4547444"/>
              <a:gd name="connsiteX120" fmla="*/ 6900835 w 12192000"/>
              <a:gd name="connsiteY120" fmla="*/ 582784 h 4547444"/>
              <a:gd name="connsiteX121" fmla="*/ 6904484 w 12192000"/>
              <a:gd name="connsiteY121" fmla="*/ 579680 h 4547444"/>
              <a:gd name="connsiteX122" fmla="*/ 6922346 w 12192000"/>
              <a:gd name="connsiteY122" fmla="*/ 579592 h 4547444"/>
              <a:gd name="connsiteX123" fmla="*/ 6924318 w 12192000"/>
              <a:gd name="connsiteY123" fmla="*/ 580642 h 4547444"/>
              <a:gd name="connsiteX124" fmla="*/ 6939344 w 12192000"/>
              <a:gd name="connsiteY124" fmla="*/ 576622 h 4547444"/>
              <a:gd name="connsiteX125" fmla="*/ 6952296 w 12192000"/>
              <a:gd name="connsiteY125" fmla="*/ 568480 h 4547444"/>
              <a:gd name="connsiteX126" fmla="*/ 7103052 w 12192000"/>
              <a:gd name="connsiteY126" fmla="*/ 582667 h 4547444"/>
              <a:gd name="connsiteX127" fmla="*/ 7318047 w 12192000"/>
              <a:gd name="connsiteY127" fmla="*/ 562182 h 4547444"/>
              <a:gd name="connsiteX128" fmla="*/ 7343733 w 12192000"/>
              <a:gd name="connsiteY128" fmla="*/ 585614 h 4547444"/>
              <a:gd name="connsiteX129" fmla="*/ 7548358 w 12192000"/>
              <a:gd name="connsiteY129" fmla="*/ 586808 h 4547444"/>
              <a:gd name="connsiteX130" fmla="*/ 7599893 w 12192000"/>
              <a:gd name="connsiteY130" fmla="*/ 596799 h 4547444"/>
              <a:gd name="connsiteX131" fmla="*/ 7646750 w 12192000"/>
              <a:gd name="connsiteY131" fmla="*/ 585813 h 4547444"/>
              <a:gd name="connsiteX132" fmla="*/ 7665217 w 12192000"/>
              <a:gd name="connsiteY132" fmla="*/ 594052 h 4547444"/>
              <a:gd name="connsiteX133" fmla="*/ 7668385 w 12192000"/>
              <a:gd name="connsiteY133" fmla="*/ 595689 h 4547444"/>
              <a:gd name="connsiteX134" fmla="*/ 7681420 w 12192000"/>
              <a:gd name="connsiteY134" fmla="*/ 597521 h 4547444"/>
              <a:gd name="connsiteX135" fmla="*/ 7684651 w 12192000"/>
              <a:gd name="connsiteY135" fmla="*/ 603940 h 4547444"/>
              <a:gd name="connsiteX136" fmla="*/ 7843050 w 12192000"/>
              <a:gd name="connsiteY136" fmla="*/ 614241 h 4547444"/>
              <a:gd name="connsiteX137" fmla="*/ 7911637 w 12192000"/>
              <a:gd name="connsiteY137" fmla="*/ 618959 h 4547444"/>
              <a:gd name="connsiteX138" fmla="*/ 7937365 w 12192000"/>
              <a:gd name="connsiteY138" fmla="*/ 626668 h 4547444"/>
              <a:gd name="connsiteX139" fmla="*/ 8037057 w 12192000"/>
              <a:gd name="connsiteY139" fmla="*/ 650015 h 4547444"/>
              <a:gd name="connsiteX140" fmla="*/ 8122868 w 12192000"/>
              <a:gd name="connsiteY140" fmla="*/ 664297 h 4547444"/>
              <a:gd name="connsiteX141" fmla="*/ 8186750 w 12192000"/>
              <a:gd name="connsiteY141" fmla="*/ 649435 h 4547444"/>
              <a:gd name="connsiteX142" fmla="*/ 8192054 w 12192000"/>
              <a:gd name="connsiteY142" fmla="*/ 654277 h 4547444"/>
              <a:gd name="connsiteX143" fmla="*/ 8235470 w 12192000"/>
              <a:gd name="connsiteY143" fmla="*/ 656341 h 4547444"/>
              <a:gd name="connsiteX144" fmla="*/ 8388968 w 12192000"/>
              <a:gd name="connsiteY144" fmla="*/ 633092 h 4547444"/>
              <a:gd name="connsiteX145" fmla="*/ 8473770 w 12192000"/>
              <a:gd name="connsiteY145" fmla="*/ 637968 h 4547444"/>
              <a:gd name="connsiteX146" fmla="*/ 8503642 w 12192000"/>
              <a:gd name="connsiteY146" fmla="*/ 644614 h 4547444"/>
              <a:gd name="connsiteX147" fmla="*/ 8553701 w 12192000"/>
              <a:gd name="connsiteY147" fmla="*/ 655445 h 4547444"/>
              <a:gd name="connsiteX148" fmla="*/ 8590556 w 12192000"/>
              <a:gd name="connsiteY148" fmla="*/ 675642 h 4547444"/>
              <a:gd name="connsiteX149" fmla="*/ 8632638 w 12192000"/>
              <a:gd name="connsiteY149" fmla="*/ 679902 h 4547444"/>
              <a:gd name="connsiteX150" fmla="*/ 8643140 w 12192000"/>
              <a:gd name="connsiteY150" fmla="*/ 665237 h 4547444"/>
              <a:gd name="connsiteX151" fmla="*/ 8687917 w 12192000"/>
              <a:gd name="connsiteY151" fmla="*/ 674873 h 4547444"/>
              <a:gd name="connsiteX152" fmla="*/ 8755765 w 12192000"/>
              <a:gd name="connsiteY152" fmla="*/ 691208 h 4547444"/>
              <a:gd name="connsiteX153" fmla="*/ 8795085 w 12192000"/>
              <a:gd name="connsiteY153" fmla="*/ 696588 h 4547444"/>
              <a:gd name="connsiteX154" fmla="*/ 8902279 w 12192000"/>
              <a:gd name="connsiteY154" fmla="*/ 715671 h 4547444"/>
              <a:gd name="connsiteX155" fmla="*/ 9009490 w 12192000"/>
              <a:gd name="connsiteY155" fmla="*/ 738130 h 4547444"/>
              <a:gd name="connsiteX156" fmla="*/ 9072120 w 12192000"/>
              <a:gd name="connsiteY156" fmla="*/ 770325 h 4547444"/>
              <a:gd name="connsiteX157" fmla="*/ 9160343 w 12192000"/>
              <a:gd name="connsiteY157" fmla="*/ 786746 h 4547444"/>
              <a:gd name="connsiteX158" fmla="*/ 9174981 w 12192000"/>
              <a:gd name="connsiteY158" fmla="*/ 792262 h 4547444"/>
              <a:gd name="connsiteX159" fmla="*/ 9278987 w 12192000"/>
              <a:gd name="connsiteY159" fmla="*/ 817631 h 4547444"/>
              <a:gd name="connsiteX160" fmla="*/ 9400617 w 12192000"/>
              <a:gd name="connsiteY160" fmla="*/ 821517 h 4547444"/>
              <a:gd name="connsiteX161" fmla="*/ 9552261 w 12192000"/>
              <a:gd name="connsiteY161" fmla="*/ 892831 h 4547444"/>
              <a:gd name="connsiteX162" fmla="*/ 9822258 w 12192000"/>
              <a:gd name="connsiteY162" fmla="*/ 1001854 h 4547444"/>
              <a:gd name="connsiteX163" fmla="*/ 10113244 w 12192000"/>
              <a:gd name="connsiteY163" fmla="*/ 1044510 h 4547444"/>
              <a:gd name="connsiteX164" fmla="*/ 10189871 w 12192000"/>
              <a:gd name="connsiteY164" fmla="*/ 1037391 h 4547444"/>
              <a:gd name="connsiteX165" fmla="*/ 10414253 w 12192000"/>
              <a:gd name="connsiteY165" fmla="*/ 1023375 h 4547444"/>
              <a:gd name="connsiteX166" fmla="*/ 10642574 w 12192000"/>
              <a:gd name="connsiteY166" fmla="*/ 950868 h 4547444"/>
              <a:gd name="connsiteX167" fmla="*/ 10786007 w 12192000"/>
              <a:gd name="connsiteY167" fmla="*/ 938924 h 4547444"/>
              <a:gd name="connsiteX168" fmla="*/ 10854151 w 12192000"/>
              <a:gd name="connsiteY168" fmla="*/ 920164 h 4547444"/>
              <a:gd name="connsiteX169" fmla="*/ 10901354 w 12192000"/>
              <a:gd name="connsiteY169" fmla="*/ 919267 h 4547444"/>
              <a:gd name="connsiteX170" fmla="*/ 10929658 w 12192000"/>
              <a:gd name="connsiteY170" fmla="*/ 917084 h 4547444"/>
              <a:gd name="connsiteX171" fmla="*/ 10978685 w 12192000"/>
              <a:gd name="connsiteY171" fmla="*/ 885854 h 4547444"/>
              <a:gd name="connsiteX172" fmla="*/ 11163594 w 12192000"/>
              <a:gd name="connsiteY172" fmla="*/ 876091 h 4547444"/>
              <a:gd name="connsiteX173" fmla="*/ 11340142 w 12192000"/>
              <a:gd name="connsiteY173" fmla="*/ 907595 h 4547444"/>
              <a:gd name="connsiteX174" fmla="*/ 11603318 w 12192000"/>
              <a:gd name="connsiteY174" fmla="*/ 818126 h 4547444"/>
              <a:gd name="connsiteX175" fmla="*/ 11630282 w 12192000"/>
              <a:gd name="connsiteY175" fmla="*/ 811106 h 4547444"/>
              <a:gd name="connsiteX176" fmla="*/ 11776458 w 12192000"/>
              <a:gd name="connsiteY176" fmla="*/ 776334 h 4547444"/>
              <a:gd name="connsiteX177" fmla="*/ 12105816 w 12192000"/>
              <a:gd name="connsiteY177" fmla="*/ 760235 h 4547444"/>
              <a:gd name="connsiteX178" fmla="*/ 12192000 w 12192000"/>
              <a:gd name="connsiteY178" fmla="*/ 696270 h 4547444"/>
              <a:gd name="connsiteX179" fmla="*/ 12192000 w 12192000"/>
              <a:gd name="connsiteY179" fmla="*/ 4547444 h 4547444"/>
              <a:gd name="connsiteX180" fmla="*/ 0 w 12192000"/>
              <a:gd name="connsiteY180" fmla="*/ 4547444 h 4547444"/>
              <a:gd name="connsiteX181" fmla="*/ 0 w 12192000"/>
              <a:gd name="connsiteY181" fmla="*/ 540482 h 4547444"/>
              <a:gd name="connsiteX182" fmla="*/ 3948 w 12192000"/>
              <a:gd name="connsiteY182" fmla="*/ 539440 h 4547444"/>
              <a:gd name="connsiteX183" fmla="*/ 79987 w 12192000"/>
              <a:gd name="connsiteY183" fmla="*/ 525968 h 4547444"/>
              <a:gd name="connsiteX184" fmla="*/ 173247 w 12192000"/>
              <a:gd name="connsiteY184" fmla="*/ 477493 h 4547444"/>
              <a:gd name="connsiteX185" fmla="*/ 206877 w 12192000"/>
              <a:gd name="connsiteY185" fmla="*/ 472952 h 4547444"/>
              <a:gd name="connsiteX186" fmla="*/ 205655 w 12192000"/>
              <a:gd name="connsiteY186" fmla="*/ 464375 h 4547444"/>
              <a:gd name="connsiteX187" fmla="*/ 218147 w 12192000"/>
              <a:gd name="connsiteY187" fmla="*/ 463744 h 4547444"/>
              <a:gd name="connsiteX188" fmla="*/ 246031 w 12192000"/>
              <a:gd name="connsiteY188" fmla="*/ 463535 h 4547444"/>
              <a:gd name="connsiteX189" fmla="*/ 329529 w 12192000"/>
              <a:gd name="connsiteY189" fmla="*/ 461155 h 4547444"/>
              <a:gd name="connsiteX190" fmla="*/ 352311 w 12192000"/>
              <a:gd name="connsiteY190" fmla="*/ 444707 h 4547444"/>
              <a:gd name="connsiteX191" fmla="*/ 373861 w 12192000"/>
              <a:gd name="connsiteY191" fmla="*/ 444449 h 4547444"/>
              <a:gd name="connsiteX192" fmla="*/ 498838 w 12192000"/>
              <a:gd name="connsiteY192" fmla="*/ 422403 h 4547444"/>
              <a:gd name="connsiteX193" fmla="*/ 516021 w 12192000"/>
              <a:gd name="connsiteY193" fmla="*/ 420754 h 4547444"/>
              <a:gd name="connsiteX194" fmla="*/ 525327 w 12192000"/>
              <a:gd name="connsiteY194" fmla="*/ 413364 h 4547444"/>
              <a:gd name="connsiteX195" fmla="*/ 558651 w 12192000"/>
              <a:gd name="connsiteY195" fmla="*/ 411894 h 4547444"/>
              <a:gd name="connsiteX196" fmla="*/ 560193 w 12192000"/>
              <a:gd name="connsiteY196" fmla="*/ 407686 h 4547444"/>
              <a:gd name="connsiteX197" fmla="*/ 669729 w 12192000"/>
              <a:gd name="connsiteY197" fmla="*/ 371558 h 4547444"/>
              <a:gd name="connsiteX198" fmla="*/ 688496 w 12192000"/>
              <a:gd name="connsiteY198" fmla="*/ 365590 h 4547444"/>
              <a:gd name="connsiteX199" fmla="*/ 704711 w 12192000"/>
              <a:gd name="connsiteY199" fmla="*/ 367400 h 4547444"/>
              <a:gd name="connsiteX200" fmla="*/ 794485 w 12192000"/>
              <a:gd name="connsiteY200" fmla="*/ 362242 h 4547444"/>
              <a:gd name="connsiteX201" fmla="*/ 815839 w 12192000"/>
              <a:gd name="connsiteY201" fmla="*/ 365409 h 4547444"/>
              <a:gd name="connsiteX202" fmla="*/ 824819 w 12192000"/>
              <a:gd name="connsiteY202" fmla="*/ 372095 h 4547444"/>
              <a:gd name="connsiteX203" fmla="*/ 859579 w 12192000"/>
              <a:gd name="connsiteY203" fmla="*/ 359461 h 4547444"/>
              <a:gd name="connsiteX204" fmla="*/ 913213 w 12192000"/>
              <a:gd name="connsiteY204" fmla="*/ 350804 h 4547444"/>
              <a:gd name="connsiteX205" fmla="*/ 938704 w 12192000"/>
              <a:gd name="connsiteY205" fmla="*/ 344555 h 4547444"/>
              <a:gd name="connsiteX206" fmla="*/ 959272 w 12192000"/>
              <a:gd name="connsiteY206" fmla="*/ 348348 h 4547444"/>
              <a:gd name="connsiteX207" fmla="*/ 1076317 w 12192000"/>
              <a:gd name="connsiteY207" fmla="*/ 349310 h 4547444"/>
              <a:gd name="connsiteX208" fmla="*/ 1103231 w 12192000"/>
              <a:gd name="connsiteY208" fmla="*/ 355337 h 4547444"/>
              <a:gd name="connsiteX209" fmla="*/ 1115987 w 12192000"/>
              <a:gd name="connsiteY209" fmla="*/ 367351 h 4547444"/>
              <a:gd name="connsiteX210" fmla="*/ 1125983 w 12192000"/>
              <a:gd name="connsiteY210" fmla="*/ 363067 h 4547444"/>
              <a:gd name="connsiteX211" fmla="*/ 1196778 w 12192000"/>
              <a:gd name="connsiteY211" fmla="*/ 362640 h 4547444"/>
              <a:gd name="connsiteX212" fmla="*/ 1242961 w 12192000"/>
              <a:gd name="connsiteY212" fmla="*/ 361265 h 4547444"/>
              <a:gd name="connsiteX213" fmla="*/ 1245768 w 12192000"/>
              <a:gd name="connsiteY213" fmla="*/ 344771 h 4547444"/>
              <a:gd name="connsiteX214" fmla="*/ 1286892 w 12192000"/>
              <a:gd name="connsiteY214" fmla="*/ 338895 h 4547444"/>
              <a:gd name="connsiteX215" fmla="*/ 1330717 w 12192000"/>
              <a:gd name="connsiteY215" fmla="*/ 349483 h 4547444"/>
              <a:gd name="connsiteX216" fmla="*/ 1382372 w 12192000"/>
              <a:gd name="connsiteY216" fmla="*/ 347999 h 4547444"/>
              <a:gd name="connsiteX217" fmla="*/ 1413281 w 12192000"/>
              <a:gd name="connsiteY217" fmla="*/ 347291 h 4547444"/>
              <a:gd name="connsiteX218" fmla="*/ 1494404 w 12192000"/>
              <a:gd name="connsiteY218" fmla="*/ 331907 h 4547444"/>
              <a:gd name="connsiteX219" fmla="*/ 1626029 w 12192000"/>
              <a:gd name="connsiteY219" fmla="*/ 273413 h 4547444"/>
              <a:gd name="connsiteX220" fmla="*/ 1667354 w 12192000"/>
              <a:gd name="connsiteY220" fmla="*/ 265124 h 4547444"/>
              <a:gd name="connsiteX221" fmla="*/ 1674578 w 12192000"/>
              <a:gd name="connsiteY221" fmla="*/ 268497 h 4547444"/>
              <a:gd name="connsiteX222" fmla="*/ 1880316 w 12192000"/>
              <a:gd name="connsiteY222" fmla="*/ 233368 h 4547444"/>
              <a:gd name="connsiteX223" fmla="*/ 1917126 w 12192000"/>
              <a:gd name="connsiteY223" fmla="*/ 231311 h 4547444"/>
              <a:gd name="connsiteX224" fmla="*/ 1944692 w 12192000"/>
              <a:gd name="connsiteY224" fmla="*/ 232595 h 4547444"/>
              <a:gd name="connsiteX225" fmla="*/ 2010665 w 12192000"/>
              <a:gd name="connsiteY225" fmla="*/ 220894 h 4547444"/>
              <a:gd name="connsiteX226" fmla="*/ 2118270 w 12192000"/>
              <a:gd name="connsiteY226" fmla="*/ 195238 h 4547444"/>
              <a:gd name="connsiteX227" fmla="*/ 2141504 w 12192000"/>
              <a:gd name="connsiteY227" fmla="*/ 191185 h 4547444"/>
              <a:gd name="connsiteX228" fmla="*/ 2162752 w 12192000"/>
              <a:gd name="connsiteY228" fmla="*/ 193299 h 4547444"/>
              <a:gd name="connsiteX229" fmla="*/ 2168793 w 12192000"/>
              <a:gd name="connsiteY229" fmla="*/ 198668 h 4547444"/>
              <a:gd name="connsiteX230" fmla="*/ 2181778 w 12192000"/>
              <a:gd name="connsiteY230" fmla="*/ 197338 h 4547444"/>
              <a:gd name="connsiteX231" fmla="*/ 2185499 w 12192000"/>
              <a:gd name="connsiteY231" fmla="*/ 198155 h 4547444"/>
              <a:gd name="connsiteX232" fmla="*/ 2206566 w 12192000"/>
              <a:gd name="connsiteY232" fmla="*/ 201662 h 4547444"/>
              <a:gd name="connsiteX233" fmla="*/ 2244903 w 12192000"/>
              <a:gd name="connsiteY233" fmla="*/ 180090 h 4547444"/>
              <a:gd name="connsiteX234" fmla="*/ 2297531 w 12192000"/>
              <a:gd name="connsiteY234" fmla="*/ 177456 h 4547444"/>
              <a:gd name="connsiteX235" fmla="*/ 2488258 w 12192000"/>
              <a:gd name="connsiteY235" fmla="*/ 130235 h 4547444"/>
              <a:gd name="connsiteX236" fmla="*/ 2523236 w 12192000"/>
              <a:gd name="connsiteY236" fmla="*/ 146553 h 4547444"/>
              <a:gd name="connsiteX237" fmla="*/ 2603355 w 12192000"/>
              <a:gd name="connsiteY237" fmla="*/ 135610 h 4547444"/>
              <a:gd name="connsiteX238" fmla="*/ 2713319 w 12192000"/>
              <a:gd name="connsiteY238" fmla="*/ 76167 h 4547444"/>
              <a:gd name="connsiteX239" fmla="*/ 2860143 w 12192000"/>
              <a:gd name="connsiteY239" fmla="*/ 54092 h 4547444"/>
              <a:gd name="connsiteX240" fmla="*/ 2868320 w 12192000"/>
              <a:gd name="connsiteY240" fmla="*/ 43251 h 4547444"/>
              <a:gd name="connsiteX241" fmla="*/ 2880379 w 12192000"/>
              <a:gd name="connsiteY241" fmla="*/ 35858 h 4547444"/>
              <a:gd name="connsiteX242" fmla="*/ 2882710 w 12192000"/>
              <a:gd name="connsiteY242" fmla="*/ 36396 h 4547444"/>
              <a:gd name="connsiteX243" fmla="*/ 2899268 w 12192000"/>
              <a:gd name="connsiteY243" fmla="*/ 32091 h 4547444"/>
              <a:gd name="connsiteX244" fmla="*/ 2901185 w 12192000"/>
              <a:gd name="connsiteY244" fmla="*/ 28262 h 4547444"/>
              <a:gd name="connsiteX245" fmla="*/ 2912009 w 12192000"/>
              <a:gd name="connsiteY245" fmla="*/ 24403 h 4547444"/>
              <a:gd name="connsiteX246" fmla="*/ 2931895 w 12192000"/>
              <a:gd name="connsiteY246" fmla="*/ 14365 h 4547444"/>
              <a:gd name="connsiteX247" fmla="*/ 2936965 w 12192000"/>
              <a:gd name="connsiteY247" fmla="*/ 14771 h 4547444"/>
              <a:gd name="connsiteX248" fmla="*/ 2969058 w 12192000"/>
              <a:gd name="connsiteY248" fmla="*/ 3188 h 4547444"/>
              <a:gd name="connsiteX249" fmla="*/ 2970141 w 12192000"/>
              <a:gd name="connsiteY249" fmla="*/ 4113 h 4547444"/>
              <a:gd name="connsiteX250" fmla="*/ 2981985 w 12192000"/>
              <a:gd name="connsiteY250" fmla="*/ 5589 h 4547444"/>
              <a:gd name="connsiteX251" fmla="*/ 3003160 w 12192000"/>
              <a:gd name="connsiteY251" fmla="*/ 5933 h 4547444"/>
              <a:gd name="connsiteX252" fmla="*/ 3059919 w 12192000"/>
              <a:gd name="connsiteY252" fmla="*/ 20150 h 4547444"/>
              <a:gd name="connsiteX253" fmla="*/ 3093450 w 12192000"/>
              <a:gd name="connsiteY253" fmla="*/ 8195 h 4547444"/>
              <a:gd name="connsiteX254" fmla="*/ 3188029 w 12192000"/>
              <a:gd name="connsiteY254" fmla="*/ 6375 h 4547444"/>
              <a:gd name="connsiteX0" fmla="*/ 3188029 w 12192000"/>
              <a:gd name="connsiteY0" fmla="*/ 6375 h 4547444"/>
              <a:gd name="connsiteX1" fmla="*/ 3287078 w 12192000"/>
              <a:gd name="connsiteY1" fmla="*/ 27606 h 4547444"/>
              <a:gd name="connsiteX2" fmla="*/ 3386448 w 12192000"/>
              <a:gd name="connsiteY2" fmla="*/ 30393 h 4547444"/>
              <a:gd name="connsiteX3" fmla="*/ 3422427 w 12192000"/>
              <a:gd name="connsiteY3" fmla="*/ 29823 h 4547444"/>
              <a:gd name="connsiteX4" fmla="*/ 3486559 w 12192000"/>
              <a:gd name="connsiteY4" fmla="*/ 35770 h 4547444"/>
              <a:gd name="connsiteX5" fmla="*/ 3515932 w 12192000"/>
              <a:gd name="connsiteY5" fmla="*/ 42810 h 4547444"/>
              <a:gd name="connsiteX6" fmla="*/ 3517220 w 12192000"/>
              <a:gd name="connsiteY6" fmla="*/ 42377 h 4547444"/>
              <a:gd name="connsiteX7" fmla="*/ 3519845 w 12192000"/>
              <a:gd name="connsiteY7" fmla="*/ 45407 h 4547444"/>
              <a:gd name="connsiteX8" fmla="*/ 3525279 w 12192000"/>
              <a:gd name="connsiteY8" fmla="*/ 46811 h 4547444"/>
              <a:gd name="connsiteX9" fmla="*/ 3540113 w 12192000"/>
              <a:gd name="connsiteY9" fmla="*/ 45907 h 4547444"/>
              <a:gd name="connsiteX10" fmla="*/ 3545692 w 12192000"/>
              <a:gd name="connsiteY10" fmla="*/ 44786 h 4547444"/>
              <a:gd name="connsiteX11" fmla="*/ 3553854 w 12192000"/>
              <a:gd name="connsiteY11" fmla="*/ 44807 h 4547444"/>
              <a:gd name="connsiteX12" fmla="*/ 3554058 w 12192000"/>
              <a:gd name="connsiteY12" fmla="*/ 45056 h 4547444"/>
              <a:gd name="connsiteX13" fmla="*/ 3561703 w 12192000"/>
              <a:gd name="connsiteY13" fmla="*/ 44591 h 4547444"/>
              <a:gd name="connsiteX14" fmla="*/ 3599112 w 12192000"/>
              <a:gd name="connsiteY14" fmla="*/ 39166 h 4547444"/>
              <a:gd name="connsiteX15" fmla="*/ 3648544 w 12192000"/>
              <a:gd name="connsiteY15" fmla="*/ 62881 h 4547444"/>
              <a:gd name="connsiteX16" fmla="*/ 3668987 w 12192000"/>
              <a:gd name="connsiteY16" fmla="*/ 66992 h 4547444"/>
              <a:gd name="connsiteX17" fmla="*/ 3679906 w 12192000"/>
              <a:gd name="connsiteY17" fmla="*/ 70516 h 4547444"/>
              <a:gd name="connsiteX18" fmla="*/ 3680583 w 12192000"/>
              <a:gd name="connsiteY18" fmla="*/ 71594 h 4547444"/>
              <a:gd name="connsiteX19" fmla="*/ 3716448 w 12192000"/>
              <a:gd name="connsiteY19" fmla="*/ 66268 h 4547444"/>
              <a:gd name="connsiteX20" fmla="*/ 3721210 w 12192000"/>
              <a:gd name="connsiteY20" fmla="*/ 67563 h 4547444"/>
              <a:gd name="connsiteX21" fmla="*/ 3744585 w 12192000"/>
              <a:gd name="connsiteY21" fmla="*/ 61530 h 4547444"/>
              <a:gd name="connsiteX22" fmla="*/ 3756664 w 12192000"/>
              <a:gd name="connsiteY22" fmla="*/ 59781 h 4547444"/>
              <a:gd name="connsiteX23" fmla="*/ 3760076 w 12192000"/>
              <a:gd name="connsiteY23" fmla="*/ 56468 h 4547444"/>
              <a:gd name="connsiteX24" fmla="*/ 3777900 w 12192000"/>
              <a:gd name="connsiteY24" fmla="*/ 55315 h 4547444"/>
              <a:gd name="connsiteX25" fmla="*/ 3779950 w 12192000"/>
              <a:gd name="connsiteY25" fmla="*/ 56246 h 4547444"/>
              <a:gd name="connsiteX26" fmla="*/ 3794650 w 12192000"/>
              <a:gd name="connsiteY26" fmla="*/ 51341 h 4547444"/>
              <a:gd name="connsiteX27" fmla="*/ 3806969 w 12192000"/>
              <a:gd name="connsiteY27" fmla="*/ 42453 h 4547444"/>
              <a:gd name="connsiteX28" fmla="*/ 3958577 w 12192000"/>
              <a:gd name="connsiteY28" fmla="*/ 47607 h 4547444"/>
              <a:gd name="connsiteX29" fmla="*/ 4089430 w 12192000"/>
              <a:gd name="connsiteY29" fmla="*/ 10501 h 4547444"/>
              <a:gd name="connsiteX30" fmla="*/ 4171715 w 12192000"/>
              <a:gd name="connsiteY30" fmla="*/ 14367 h 4547444"/>
              <a:gd name="connsiteX31" fmla="*/ 4199128 w 12192000"/>
              <a:gd name="connsiteY31" fmla="*/ 36195 h 4547444"/>
              <a:gd name="connsiteX32" fmla="*/ 4403546 w 12192000"/>
              <a:gd name="connsiteY32" fmla="*/ 25184 h 4547444"/>
              <a:gd name="connsiteX33" fmla="*/ 4455762 w 12192000"/>
              <a:gd name="connsiteY33" fmla="*/ 32072 h 4547444"/>
              <a:gd name="connsiteX34" fmla="*/ 4501720 w 12192000"/>
              <a:gd name="connsiteY34" fmla="*/ 18325 h 4547444"/>
              <a:gd name="connsiteX35" fmla="*/ 4520780 w 12192000"/>
              <a:gd name="connsiteY35" fmla="*/ 25438 h 4547444"/>
              <a:gd name="connsiteX36" fmla="*/ 4524071 w 12192000"/>
              <a:gd name="connsiteY36" fmla="*/ 26883 h 4547444"/>
              <a:gd name="connsiteX37" fmla="*/ 4537225 w 12192000"/>
              <a:gd name="connsiteY37" fmla="*/ 27930 h 4547444"/>
              <a:gd name="connsiteX38" fmla="*/ 4540932 w 12192000"/>
              <a:gd name="connsiteY38" fmla="*/ 34139 h 4547444"/>
              <a:gd name="connsiteX39" fmla="*/ 4560732 w 12192000"/>
              <a:gd name="connsiteY39" fmla="*/ 39954 h 4547444"/>
              <a:gd name="connsiteX40" fmla="*/ 4584946 w 12192000"/>
              <a:gd name="connsiteY40" fmla="*/ 40234 h 4547444"/>
              <a:gd name="connsiteX41" fmla="*/ 4670972 w 12192000"/>
              <a:gd name="connsiteY41" fmla="*/ 41875 h 4547444"/>
              <a:gd name="connsiteX42" fmla="*/ 4685002 w 12192000"/>
              <a:gd name="connsiteY42" fmla="*/ 38521 h 4547444"/>
              <a:gd name="connsiteX43" fmla="*/ 4730794 w 12192000"/>
              <a:gd name="connsiteY43" fmla="*/ 44114 h 4547444"/>
              <a:gd name="connsiteX44" fmla="*/ 4771603 w 12192000"/>
              <a:gd name="connsiteY44" fmla="*/ 45372 h 4547444"/>
              <a:gd name="connsiteX45" fmla="*/ 4798044 w 12192000"/>
              <a:gd name="connsiteY45" fmla="*/ 42704 h 4547444"/>
              <a:gd name="connsiteX46" fmla="*/ 4804975 w 12192000"/>
              <a:gd name="connsiteY46" fmla="*/ 44915 h 4547444"/>
              <a:gd name="connsiteX47" fmla="*/ 4831600 w 12192000"/>
              <a:gd name="connsiteY47" fmla="*/ 46341 h 4547444"/>
              <a:gd name="connsiteX48" fmla="*/ 4845162 w 12192000"/>
              <a:gd name="connsiteY48" fmla="*/ 43064 h 4547444"/>
              <a:gd name="connsiteX49" fmla="*/ 4858548 w 12192000"/>
              <a:gd name="connsiteY49" fmla="*/ 50610 h 4547444"/>
              <a:gd name="connsiteX50" fmla="*/ 4861820 w 12192000"/>
              <a:gd name="connsiteY50" fmla="*/ 56140 h 4547444"/>
              <a:gd name="connsiteX51" fmla="*/ 4880767 w 12192000"/>
              <a:gd name="connsiteY51" fmla="*/ 53657 h 4547444"/>
              <a:gd name="connsiteX52" fmla="*/ 4896300 w 12192000"/>
              <a:gd name="connsiteY52" fmla="*/ 59061 h 4547444"/>
              <a:gd name="connsiteX53" fmla="*/ 4909841 w 12192000"/>
              <a:gd name="connsiteY53" fmla="*/ 55528 h 4547444"/>
              <a:gd name="connsiteX54" fmla="*/ 4915461 w 12192000"/>
              <a:gd name="connsiteY54" fmla="*/ 56324 h 4547444"/>
              <a:gd name="connsiteX55" fmla="*/ 4929430 w 12192000"/>
              <a:gd name="connsiteY55" fmla="*/ 58998 h 4547444"/>
              <a:gd name="connsiteX56" fmla="*/ 4953531 w 12192000"/>
              <a:gd name="connsiteY56" fmla="*/ 64940 h 4547444"/>
              <a:gd name="connsiteX57" fmla="*/ 4961050 w 12192000"/>
              <a:gd name="connsiteY57" fmla="*/ 65767 h 4547444"/>
              <a:gd name="connsiteX58" fmla="*/ 4977419 w 12192000"/>
              <a:gd name="connsiteY58" fmla="*/ 74854 h 4547444"/>
              <a:gd name="connsiteX59" fmla="*/ 5009106 w 12192000"/>
              <a:gd name="connsiteY59" fmla="*/ 82624 h 4547444"/>
              <a:gd name="connsiteX60" fmla="*/ 5064895 w 12192000"/>
              <a:gd name="connsiteY60" fmla="*/ 109738 h 4547444"/>
              <a:gd name="connsiteX61" fmla="*/ 5097688 w 12192000"/>
              <a:gd name="connsiteY61" fmla="*/ 122676 h 4547444"/>
              <a:gd name="connsiteX62" fmla="*/ 5119875 w 12192000"/>
              <a:gd name="connsiteY62" fmla="*/ 134601 h 4547444"/>
              <a:gd name="connsiteX63" fmla="*/ 5185360 w 12192000"/>
              <a:gd name="connsiteY63" fmla="*/ 151443 h 4547444"/>
              <a:gd name="connsiteX64" fmla="*/ 5297679 w 12192000"/>
              <a:gd name="connsiteY64" fmla="*/ 173709 h 4547444"/>
              <a:gd name="connsiteX65" fmla="*/ 5320681 w 12192000"/>
              <a:gd name="connsiteY65" fmla="*/ 179692 h 4547444"/>
              <a:gd name="connsiteX66" fmla="*/ 5336842 w 12192000"/>
              <a:gd name="connsiteY66" fmla="*/ 189776 h 4547444"/>
              <a:gd name="connsiteX67" fmla="*/ 5337444 w 12192000"/>
              <a:gd name="connsiteY67" fmla="*/ 196421 h 4547444"/>
              <a:gd name="connsiteX68" fmla="*/ 5349516 w 12192000"/>
              <a:gd name="connsiteY68" fmla="*/ 200505 h 4547444"/>
              <a:gd name="connsiteX69" fmla="*/ 5351972 w 12192000"/>
              <a:gd name="connsiteY69" fmla="*/ 202623 h 4547444"/>
              <a:gd name="connsiteX70" fmla="*/ 5366814 w 12192000"/>
              <a:gd name="connsiteY70" fmla="*/ 213739 h 4547444"/>
              <a:gd name="connsiteX71" fmla="*/ 5417244 w 12192000"/>
              <a:gd name="connsiteY71" fmla="*/ 211827 h 4547444"/>
              <a:gd name="connsiteX72" fmla="*/ 5463870 w 12192000"/>
              <a:gd name="connsiteY72" fmla="*/ 230568 h 4547444"/>
              <a:gd name="connsiteX73" fmla="*/ 5664412 w 12192000"/>
              <a:gd name="connsiteY73" fmla="*/ 268648 h 4547444"/>
              <a:gd name="connsiteX74" fmla="*/ 5680257 w 12192000"/>
              <a:gd name="connsiteY74" fmla="*/ 295413 h 4547444"/>
              <a:gd name="connsiteX75" fmla="*/ 5757046 w 12192000"/>
              <a:gd name="connsiteY75" fmla="*/ 318453 h 4547444"/>
              <a:gd name="connsiteX76" fmla="*/ 5899668 w 12192000"/>
              <a:gd name="connsiteY76" fmla="*/ 314896 h 4547444"/>
              <a:gd name="connsiteX77" fmla="*/ 6042086 w 12192000"/>
              <a:gd name="connsiteY77" fmla="*/ 355518 h 4547444"/>
              <a:gd name="connsiteX78" fmla="*/ 6058069 w 12192000"/>
              <a:gd name="connsiteY78" fmla="*/ 350170 h 4547444"/>
              <a:gd name="connsiteX79" fmla="*/ 6074444 w 12192000"/>
              <a:gd name="connsiteY79" fmla="*/ 349088 h 4547444"/>
              <a:gd name="connsiteX80" fmla="*/ 6075959 w 12192000"/>
              <a:gd name="connsiteY80" fmla="*/ 350435 h 4547444"/>
              <a:gd name="connsiteX81" fmla="*/ 6093540 w 12192000"/>
              <a:gd name="connsiteY81" fmla="*/ 353576 h 4547444"/>
              <a:gd name="connsiteX82" fmla="*/ 6098369 w 12192000"/>
              <a:gd name="connsiteY82" fmla="*/ 351305 h 4547444"/>
              <a:gd name="connsiteX83" fmla="*/ 6110738 w 12192000"/>
              <a:gd name="connsiteY83" fmla="*/ 352533 h 4547444"/>
              <a:gd name="connsiteX84" fmla="*/ 6135933 w 12192000"/>
              <a:gd name="connsiteY84" fmla="*/ 352452 h 4547444"/>
              <a:gd name="connsiteX85" fmla="*/ 6139871 w 12192000"/>
              <a:gd name="connsiteY85" fmla="*/ 354780 h 4547444"/>
              <a:gd name="connsiteX86" fmla="*/ 6176662 w 12192000"/>
              <a:gd name="connsiteY86" fmla="*/ 358308 h 4547444"/>
              <a:gd name="connsiteX87" fmla="*/ 6176801 w 12192000"/>
              <a:gd name="connsiteY87" fmla="*/ 359470 h 4547444"/>
              <a:gd name="connsiteX88" fmla="*/ 6185563 w 12192000"/>
              <a:gd name="connsiteY88" fmla="*/ 365325 h 4547444"/>
              <a:gd name="connsiteX89" fmla="*/ 6203148 w 12192000"/>
              <a:gd name="connsiteY89" fmla="*/ 373978 h 4547444"/>
              <a:gd name="connsiteX90" fmla="*/ 6239136 w 12192000"/>
              <a:gd name="connsiteY90" fmla="*/ 407698 h 4547444"/>
              <a:gd name="connsiteX91" fmla="*/ 6277452 w 12192000"/>
              <a:gd name="connsiteY91" fmla="*/ 411500 h 4547444"/>
              <a:gd name="connsiteX92" fmla="*/ 6284979 w 12192000"/>
              <a:gd name="connsiteY92" fmla="*/ 412874 h 4547444"/>
              <a:gd name="connsiteX93" fmla="*/ 6285055 w 12192000"/>
              <a:gd name="connsiteY93" fmla="*/ 413153 h 4547444"/>
              <a:gd name="connsiteX94" fmla="*/ 6292844 w 12192000"/>
              <a:gd name="connsiteY94" fmla="*/ 415103 h 4547444"/>
              <a:gd name="connsiteX95" fmla="*/ 6298705 w 12192000"/>
              <a:gd name="connsiteY95" fmla="*/ 415379 h 4547444"/>
              <a:gd name="connsiteX96" fmla="*/ 6313308 w 12192000"/>
              <a:gd name="connsiteY96" fmla="*/ 418044 h 4547444"/>
              <a:gd name="connsiteX97" fmla="*/ 6317834 w 12192000"/>
              <a:gd name="connsiteY97" fmla="*/ 420633 h 4547444"/>
              <a:gd name="connsiteX98" fmla="*/ 6318907 w 12192000"/>
              <a:gd name="connsiteY98" fmla="*/ 424070 h 4547444"/>
              <a:gd name="connsiteX99" fmla="*/ 6320341 w 12192000"/>
              <a:gd name="connsiteY99" fmla="*/ 423972 h 4547444"/>
              <a:gd name="connsiteX100" fmla="*/ 6345071 w 12192000"/>
              <a:gd name="connsiteY100" fmla="*/ 437455 h 4547444"/>
              <a:gd name="connsiteX101" fmla="*/ 6403531 w 12192000"/>
              <a:gd name="connsiteY101" fmla="*/ 458140 h 4547444"/>
              <a:gd name="connsiteX102" fmla="*/ 6438176 w 12192000"/>
              <a:gd name="connsiteY102" fmla="*/ 466114 h 4547444"/>
              <a:gd name="connsiteX103" fmla="*/ 6531805 w 12192000"/>
              <a:gd name="connsiteY103" fmla="*/ 492190 h 4547444"/>
              <a:gd name="connsiteX104" fmla="*/ 6624812 w 12192000"/>
              <a:gd name="connsiteY104" fmla="*/ 521583 h 4547444"/>
              <a:gd name="connsiteX105" fmla="*/ 6665821 w 12192000"/>
              <a:gd name="connsiteY105" fmla="*/ 554310 h 4547444"/>
              <a:gd name="connsiteX106" fmla="*/ 6671133 w 12192000"/>
              <a:gd name="connsiteY106" fmla="*/ 556037 h 4547444"/>
              <a:gd name="connsiteX107" fmla="*/ 6685990 w 12192000"/>
              <a:gd name="connsiteY107" fmla="*/ 556019 h 4547444"/>
              <a:gd name="connsiteX108" fmla="*/ 6691636 w 12192000"/>
              <a:gd name="connsiteY108" fmla="*/ 555232 h 4547444"/>
              <a:gd name="connsiteX109" fmla="*/ 6699772 w 12192000"/>
              <a:gd name="connsiteY109" fmla="*/ 555740 h 4547444"/>
              <a:gd name="connsiteX110" fmla="*/ 6699955 w 12192000"/>
              <a:gd name="connsiteY110" fmla="*/ 556001 h 4547444"/>
              <a:gd name="connsiteX111" fmla="*/ 6707613 w 12192000"/>
              <a:gd name="connsiteY111" fmla="*/ 555992 h 4547444"/>
              <a:gd name="connsiteX112" fmla="*/ 6745320 w 12192000"/>
              <a:gd name="connsiteY112" fmla="*/ 552805 h 4547444"/>
              <a:gd name="connsiteX113" fmla="*/ 6792811 w 12192000"/>
              <a:gd name="connsiteY113" fmla="*/ 579433 h 4547444"/>
              <a:gd name="connsiteX114" fmla="*/ 6812882 w 12192000"/>
              <a:gd name="connsiteY114" fmla="*/ 584758 h 4547444"/>
              <a:gd name="connsiteX115" fmla="*/ 6823500 w 12192000"/>
              <a:gd name="connsiteY115" fmla="*/ 588928 h 4547444"/>
              <a:gd name="connsiteX116" fmla="*/ 6824098 w 12192000"/>
              <a:gd name="connsiteY116" fmla="*/ 590044 h 4547444"/>
              <a:gd name="connsiteX117" fmla="*/ 6860252 w 12192000"/>
              <a:gd name="connsiteY117" fmla="*/ 586865 h 4547444"/>
              <a:gd name="connsiteX118" fmla="*/ 6864904 w 12192000"/>
              <a:gd name="connsiteY118" fmla="*/ 588442 h 4547444"/>
              <a:gd name="connsiteX119" fmla="*/ 6888662 w 12192000"/>
              <a:gd name="connsiteY119" fmla="*/ 583812 h 4547444"/>
              <a:gd name="connsiteX120" fmla="*/ 6900835 w 12192000"/>
              <a:gd name="connsiteY120" fmla="*/ 582784 h 4547444"/>
              <a:gd name="connsiteX121" fmla="*/ 6904484 w 12192000"/>
              <a:gd name="connsiteY121" fmla="*/ 579680 h 4547444"/>
              <a:gd name="connsiteX122" fmla="*/ 6922346 w 12192000"/>
              <a:gd name="connsiteY122" fmla="*/ 579592 h 4547444"/>
              <a:gd name="connsiteX123" fmla="*/ 6924318 w 12192000"/>
              <a:gd name="connsiteY123" fmla="*/ 580642 h 4547444"/>
              <a:gd name="connsiteX124" fmla="*/ 6939344 w 12192000"/>
              <a:gd name="connsiteY124" fmla="*/ 576622 h 4547444"/>
              <a:gd name="connsiteX125" fmla="*/ 6952296 w 12192000"/>
              <a:gd name="connsiteY125" fmla="*/ 568480 h 4547444"/>
              <a:gd name="connsiteX126" fmla="*/ 7103052 w 12192000"/>
              <a:gd name="connsiteY126" fmla="*/ 582667 h 4547444"/>
              <a:gd name="connsiteX127" fmla="*/ 7318047 w 12192000"/>
              <a:gd name="connsiteY127" fmla="*/ 562182 h 4547444"/>
              <a:gd name="connsiteX128" fmla="*/ 7391440 w 12192000"/>
              <a:gd name="connsiteY128" fmla="*/ 585614 h 4547444"/>
              <a:gd name="connsiteX129" fmla="*/ 7548358 w 12192000"/>
              <a:gd name="connsiteY129" fmla="*/ 586808 h 4547444"/>
              <a:gd name="connsiteX130" fmla="*/ 7599893 w 12192000"/>
              <a:gd name="connsiteY130" fmla="*/ 596799 h 4547444"/>
              <a:gd name="connsiteX131" fmla="*/ 7646750 w 12192000"/>
              <a:gd name="connsiteY131" fmla="*/ 585813 h 4547444"/>
              <a:gd name="connsiteX132" fmla="*/ 7665217 w 12192000"/>
              <a:gd name="connsiteY132" fmla="*/ 594052 h 4547444"/>
              <a:gd name="connsiteX133" fmla="*/ 7668385 w 12192000"/>
              <a:gd name="connsiteY133" fmla="*/ 595689 h 4547444"/>
              <a:gd name="connsiteX134" fmla="*/ 7681420 w 12192000"/>
              <a:gd name="connsiteY134" fmla="*/ 597521 h 4547444"/>
              <a:gd name="connsiteX135" fmla="*/ 7684651 w 12192000"/>
              <a:gd name="connsiteY135" fmla="*/ 603940 h 4547444"/>
              <a:gd name="connsiteX136" fmla="*/ 7843050 w 12192000"/>
              <a:gd name="connsiteY136" fmla="*/ 614241 h 4547444"/>
              <a:gd name="connsiteX137" fmla="*/ 7911637 w 12192000"/>
              <a:gd name="connsiteY137" fmla="*/ 618959 h 4547444"/>
              <a:gd name="connsiteX138" fmla="*/ 7937365 w 12192000"/>
              <a:gd name="connsiteY138" fmla="*/ 626668 h 4547444"/>
              <a:gd name="connsiteX139" fmla="*/ 8037057 w 12192000"/>
              <a:gd name="connsiteY139" fmla="*/ 650015 h 4547444"/>
              <a:gd name="connsiteX140" fmla="*/ 8122868 w 12192000"/>
              <a:gd name="connsiteY140" fmla="*/ 664297 h 4547444"/>
              <a:gd name="connsiteX141" fmla="*/ 8186750 w 12192000"/>
              <a:gd name="connsiteY141" fmla="*/ 649435 h 4547444"/>
              <a:gd name="connsiteX142" fmla="*/ 8192054 w 12192000"/>
              <a:gd name="connsiteY142" fmla="*/ 654277 h 4547444"/>
              <a:gd name="connsiteX143" fmla="*/ 8235470 w 12192000"/>
              <a:gd name="connsiteY143" fmla="*/ 656341 h 4547444"/>
              <a:gd name="connsiteX144" fmla="*/ 8388968 w 12192000"/>
              <a:gd name="connsiteY144" fmla="*/ 633092 h 4547444"/>
              <a:gd name="connsiteX145" fmla="*/ 8473770 w 12192000"/>
              <a:gd name="connsiteY145" fmla="*/ 637968 h 4547444"/>
              <a:gd name="connsiteX146" fmla="*/ 8503642 w 12192000"/>
              <a:gd name="connsiteY146" fmla="*/ 644614 h 4547444"/>
              <a:gd name="connsiteX147" fmla="*/ 8553701 w 12192000"/>
              <a:gd name="connsiteY147" fmla="*/ 655445 h 4547444"/>
              <a:gd name="connsiteX148" fmla="*/ 8590556 w 12192000"/>
              <a:gd name="connsiteY148" fmla="*/ 675642 h 4547444"/>
              <a:gd name="connsiteX149" fmla="*/ 8632638 w 12192000"/>
              <a:gd name="connsiteY149" fmla="*/ 679902 h 4547444"/>
              <a:gd name="connsiteX150" fmla="*/ 8643140 w 12192000"/>
              <a:gd name="connsiteY150" fmla="*/ 665237 h 4547444"/>
              <a:gd name="connsiteX151" fmla="*/ 8687917 w 12192000"/>
              <a:gd name="connsiteY151" fmla="*/ 674873 h 4547444"/>
              <a:gd name="connsiteX152" fmla="*/ 8755765 w 12192000"/>
              <a:gd name="connsiteY152" fmla="*/ 691208 h 4547444"/>
              <a:gd name="connsiteX153" fmla="*/ 8795085 w 12192000"/>
              <a:gd name="connsiteY153" fmla="*/ 696588 h 4547444"/>
              <a:gd name="connsiteX154" fmla="*/ 8902279 w 12192000"/>
              <a:gd name="connsiteY154" fmla="*/ 715671 h 4547444"/>
              <a:gd name="connsiteX155" fmla="*/ 9009490 w 12192000"/>
              <a:gd name="connsiteY155" fmla="*/ 738130 h 4547444"/>
              <a:gd name="connsiteX156" fmla="*/ 9072120 w 12192000"/>
              <a:gd name="connsiteY156" fmla="*/ 770325 h 4547444"/>
              <a:gd name="connsiteX157" fmla="*/ 9160343 w 12192000"/>
              <a:gd name="connsiteY157" fmla="*/ 786746 h 4547444"/>
              <a:gd name="connsiteX158" fmla="*/ 9174981 w 12192000"/>
              <a:gd name="connsiteY158" fmla="*/ 792262 h 4547444"/>
              <a:gd name="connsiteX159" fmla="*/ 9278987 w 12192000"/>
              <a:gd name="connsiteY159" fmla="*/ 817631 h 4547444"/>
              <a:gd name="connsiteX160" fmla="*/ 9400617 w 12192000"/>
              <a:gd name="connsiteY160" fmla="*/ 821517 h 4547444"/>
              <a:gd name="connsiteX161" fmla="*/ 9552261 w 12192000"/>
              <a:gd name="connsiteY161" fmla="*/ 892831 h 4547444"/>
              <a:gd name="connsiteX162" fmla="*/ 9822258 w 12192000"/>
              <a:gd name="connsiteY162" fmla="*/ 1001854 h 4547444"/>
              <a:gd name="connsiteX163" fmla="*/ 10113244 w 12192000"/>
              <a:gd name="connsiteY163" fmla="*/ 1044510 h 4547444"/>
              <a:gd name="connsiteX164" fmla="*/ 10189871 w 12192000"/>
              <a:gd name="connsiteY164" fmla="*/ 1037391 h 4547444"/>
              <a:gd name="connsiteX165" fmla="*/ 10414253 w 12192000"/>
              <a:gd name="connsiteY165" fmla="*/ 1023375 h 4547444"/>
              <a:gd name="connsiteX166" fmla="*/ 10642574 w 12192000"/>
              <a:gd name="connsiteY166" fmla="*/ 950868 h 4547444"/>
              <a:gd name="connsiteX167" fmla="*/ 10786007 w 12192000"/>
              <a:gd name="connsiteY167" fmla="*/ 938924 h 4547444"/>
              <a:gd name="connsiteX168" fmla="*/ 10854151 w 12192000"/>
              <a:gd name="connsiteY168" fmla="*/ 920164 h 4547444"/>
              <a:gd name="connsiteX169" fmla="*/ 10901354 w 12192000"/>
              <a:gd name="connsiteY169" fmla="*/ 919267 h 4547444"/>
              <a:gd name="connsiteX170" fmla="*/ 10929658 w 12192000"/>
              <a:gd name="connsiteY170" fmla="*/ 917084 h 4547444"/>
              <a:gd name="connsiteX171" fmla="*/ 10978685 w 12192000"/>
              <a:gd name="connsiteY171" fmla="*/ 885854 h 4547444"/>
              <a:gd name="connsiteX172" fmla="*/ 11163594 w 12192000"/>
              <a:gd name="connsiteY172" fmla="*/ 876091 h 4547444"/>
              <a:gd name="connsiteX173" fmla="*/ 11340142 w 12192000"/>
              <a:gd name="connsiteY173" fmla="*/ 907595 h 4547444"/>
              <a:gd name="connsiteX174" fmla="*/ 11603318 w 12192000"/>
              <a:gd name="connsiteY174" fmla="*/ 818126 h 4547444"/>
              <a:gd name="connsiteX175" fmla="*/ 11630282 w 12192000"/>
              <a:gd name="connsiteY175" fmla="*/ 811106 h 4547444"/>
              <a:gd name="connsiteX176" fmla="*/ 11776458 w 12192000"/>
              <a:gd name="connsiteY176" fmla="*/ 776334 h 4547444"/>
              <a:gd name="connsiteX177" fmla="*/ 12105816 w 12192000"/>
              <a:gd name="connsiteY177" fmla="*/ 760235 h 4547444"/>
              <a:gd name="connsiteX178" fmla="*/ 12192000 w 12192000"/>
              <a:gd name="connsiteY178" fmla="*/ 696270 h 4547444"/>
              <a:gd name="connsiteX179" fmla="*/ 12192000 w 12192000"/>
              <a:gd name="connsiteY179" fmla="*/ 4547444 h 4547444"/>
              <a:gd name="connsiteX180" fmla="*/ 0 w 12192000"/>
              <a:gd name="connsiteY180" fmla="*/ 4547444 h 4547444"/>
              <a:gd name="connsiteX181" fmla="*/ 0 w 12192000"/>
              <a:gd name="connsiteY181" fmla="*/ 540482 h 4547444"/>
              <a:gd name="connsiteX182" fmla="*/ 3948 w 12192000"/>
              <a:gd name="connsiteY182" fmla="*/ 539440 h 4547444"/>
              <a:gd name="connsiteX183" fmla="*/ 79987 w 12192000"/>
              <a:gd name="connsiteY183" fmla="*/ 525968 h 4547444"/>
              <a:gd name="connsiteX184" fmla="*/ 173247 w 12192000"/>
              <a:gd name="connsiteY184" fmla="*/ 477493 h 4547444"/>
              <a:gd name="connsiteX185" fmla="*/ 206877 w 12192000"/>
              <a:gd name="connsiteY185" fmla="*/ 472952 h 4547444"/>
              <a:gd name="connsiteX186" fmla="*/ 205655 w 12192000"/>
              <a:gd name="connsiteY186" fmla="*/ 464375 h 4547444"/>
              <a:gd name="connsiteX187" fmla="*/ 218147 w 12192000"/>
              <a:gd name="connsiteY187" fmla="*/ 463744 h 4547444"/>
              <a:gd name="connsiteX188" fmla="*/ 246031 w 12192000"/>
              <a:gd name="connsiteY188" fmla="*/ 463535 h 4547444"/>
              <a:gd name="connsiteX189" fmla="*/ 329529 w 12192000"/>
              <a:gd name="connsiteY189" fmla="*/ 461155 h 4547444"/>
              <a:gd name="connsiteX190" fmla="*/ 352311 w 12192000"/>
              <a:gd name="connsiteY190" fmla="*/ 444707 h 4547444"/>
              <a:gd name="connsiteX191" fmla="*/ 373861 w 12192000"/>
              <a:gd name="connsiteY191" fmla="*/ 444449 h 4547444"/>
              <a:gd name="connsiteX192" fmla="*/ 498838 w 12192000"/>
              <a:gd name="connsiteY192" fmla="*/ 422403 h 4547444"/>
              <a:gd name="connsiteX193" fmla="*/ 516021 w 12192000"/>
              <a:gd name="connsiteY193" fmla="*/ 420754 h 4547444"/>
              <a:gd name="connsiteX194" fmla="*/ 525327 w 12192000"/>
              <a:gd name="connsiteY194" fmla="*/ 413364 h 4547444"/>
              <a:gd name="connsiteX195" fmla="*/ 558651 w 12192000"/>
              <a:gd name="connsiteY195" fmla="*/ 411894 h 4547444"/>
              <a:gd name="connsiteX196" fmla="*/ 560193 w 12192000"/>
              <a:gd name="connsiteY196" fmla="*/ 407686 h 4547444"/>
              <a:gd name="connsiteX197" fmla="*/ 669729 w 12192000"/>
              <a:gd name="connsiteY197" fmla="*/ 371558 h 4547444"/>
              <a:gd name="connsiteX198" fmla="*/ 688496 w 12192000"/>
              <a:gd name="connsiteY198" fmla="*/ 365590 h 4547444"/>
              <a:gd name="connsiteX199" fmla="*/ 704711 w 12192000"/>
              <a:gd name="connsiteY199" fmla="*/ 367400 h 4547444"/>
              <a:gd name="connsiteX200" fmla="*/ 794485 w 12192000"/>
              <a:gd name="connsiteY200" fmla="*/ 362242 h 4547444"/>
              <a:gd name="connsiteX201" fmla="*/ 815839 w 12192000"/>
              <a:gd name="connsiteY201" fmla="*/ 365409 h 4547444"/>
              <a:gd name="connsiteX202" fmla="*/ 824819 w 12192000"/>
              <a:gd name="connsiteY202" fmla="*/ 372095 h 4547444"/>
              <a:gd name="connsiteX203" fmla="*/ 859579 w 12192000"/>
              <a:gd name="connsiteY203" fmla="*/ 359461 h 4547444"/>
              <a:gd name="connsiteX204" fmla="*/ 913213 w 12192000"/>
              <a:gd name="connsiteY204" fmla="*/ 350804 h 4547444"/>
              <a:gd name="connsiteX205" fmla="*/ 938704 w 12192000"/>
              <a:gd name="connsiteY205" fmla="*/ 344555 h 4547444"/>
              <a:gd name="connsiteX206" fmla="*/ 959272 w 12192000"/>
              <a:gd name="connsiteY206" fmla="*/ 348348 h 4547444"/>
              <a:gd name="connsiteX207" fmla="*/ 1076317 w 12192000"/>
              <a:gd name="connsiteY207" fmla="*/ 349310 h 4547444"/>
              <a:gd name="connsiteX208" fmla="*/ 1103231 w 12192000"/>
              <a:gd name="connsiteY208" fmla="*/ 355337 h 4547444"/>
              <a:gd name="connsiteX209" fmla="*/ 1115987 w 12192000"/>
              <a:gd name="connsiteY209" fmla="*/ 367351 h 4547444"/>
              <a:gd name="connsiteX210" fmla="*/ 1125983 w 12192000"/>
              <a:gd name="connsiteY210" fmla="*/ 363067 h 4547444"/>
              <a:gd name="connsiteX211" fmla="*/ 1196778 w 12192000"/>
              <a:gd name="connsiteY211" fmla="*/ 362640 h 4547444"/>
              <a:gd name="connsiteX212" fmla="*/ 1242961 w 12192000"/>
              <a:gd name="connsiteY212" fmla="*/ 361265 h 4547444"/>
              <a:gd name="connsiteX213" fmla="*/ 1245768 w 12192000"/>
              <a:gd name="connsiteY213" fmla="*/ 344771 h 4547444"/>
              <a:gd name="connsiteX214" fmla="*/ 1286892 w 12192000"/>
              <a:gd name="connsiteY214" fmla="*/ 338895 h 4547444"/>
              <a:gd name="connsiteX215" fmla="*/ 1330717 w 12192000"/>
              <a:gd name="connsiteY215" fmla="*/ 349483 h 4547444"/>
              <a:gd name="connsiteX216" fmla="*/ 1382372 w 12192000"/>
              <a:gd name="connsiteY216" fmla="*/ 347999 h 4547444"/>
              <a:gd name="connsiteX217" fmla="*/ 1413281 w 12192000"/>
              <a:gd name="connsiteY217" fmla="*/ 347291 h 4547444"/>
              <a:gd name="connsiteX218" fmla="*/ 1494404 w 12192000"/>
              <a:gd name="connsiteY218" fmla="*/ 331907 h 4547444"/>
              <a:gd name="connsiteX219" fmla="*/ 1626029 w 12192000"/>
              <a:gd name="connsiteY219" fmla="*/ 273413 h 4547444"/>
              <a:gd name="connsiteX220" fmla="*/ 1667354 w 12192000"/>
              <a:gd name="connsiteY220" fmla="*/ 265124 h 4547444"/>
              <a:gd name="connsiteX221" fmla="*/ 1674578 w 12192000"/>
              <a:gd name="connsiteY221" fmla="*/ 268497 h 4547444"/>
              <a:gd name="connsiteX222" fmla="*/ 1880316 w 12192000"/>
              <a:gd name="connsiteY222" fmla="*/ 233368 h 4547444"/>
              <a:gd name="connsiteX223" fmla="*/ 1917126 w 12192000"/>
              <a:gd name="connsiteY223" fmla="*/ 231311 h 4547444"/>
              <a:gd name="connsiteX224" fmla="*/ 1944692 w 12192000"/>
              <a:gd name="connsiteY224" fmla="*/ 232595 h 4547444"/>
              <a:gd name="connsiteX225" fmla="*/ 2010665 w 12192000"/>
              <a:gd name="connsiteY225" fmla="*/ 220894 h 4547444"/>
              <a:gd name="connsiteX226" fmla="*/ 2118270 w 12192000"/>
              <a:gd name="connsiteY226" fmla="*/ 195238 h 4547444"/>
              <a:gd name="connsiteX227" fmla="*/ 2141504 w 12192000"/>
              <a:gd name="connsiteY227" fmla="*/ 191185 h 4547444"/>
              <a:gd name="connsiteX228" fmla="*/ 2162752 w 12192000"/>
              <a:gd name="connsiteY228" fmla="*/ 193299 h 4547444"/>
              <a:gd name="connsiteX229" fmla="*/ 2168793 w 12192000"/>
              <a:gd name="connsiteY229" fmla="*/ 198668 h 4547444"/>
              <a:gd name="connsiteX230" fmla="*/ 2181778 w 12192000"/>
              <a:gd name="connsiteY230" fmla="*/ 197338 h 4547444"/>
              <a:gd name="connsiteX231" fmla="*/ 2185499 w 12192000"/>
              <a:gd name="connsiteY231" fmla="*/ 198155 h 4547444"/>
              <a:gd name="connsiteX232" fmla="*/ 2206566 w 12192000"/>
              <a:gd name="connsiteY232" fmla="*/ 201662 h 4547444"/>
              <a:gd name="connsiteX233" fmla="*/ 2244903 w 12192000"/>
              <a:gd name="connsiteY233" fmla="*/ 180090 h 4547444"/>
              <a:gd name="connsiteX234" fmla="*/ 2297531 w 12192000"/>
              <a:gd name="connsiteY234" fmla="*/ 177456 h 4547444"/>
              <a:gd name="connsiteX235" fmla="*/ 2488258 w 12192000"/>
              <a:gd name="connsiteY235" fmla="*/ 130235 h 4547444"/>
              <a:gd name="connsiteX236" fmla="*/ 2523236 w 12192000"/>
              <a:gd name="connsiteY236" fmla="*/ 146553 h 4547444"/>
              <a:gd name="connsiteX237" fmla="*/ 2603355 w 12192000"/>
              <a:gd name="connsiteY237" fmla="*/ 135610 h 4547444"/>
              <a:gd name="connsiteX238" fmla="*/ 2713319 w 12192000"/>
              <a:gd name="connsiteY238" fmla="*/ 76167 h 4547444"/>
              <a:gd name="connsiteX239" fmla="*/ 2860143 w 12192000"/>
              <a:gd name="connsiteY239" fmla="*/ 54092 h 4547444"/>
              <a:gd name="connsiteX240" fmla="*/ 2868320 w 12192000"/>
              <a:gd name="connsiteY240" fmla="*/ 43251 h 4547444"/>
              <a:gd name="connsiteX241" fmla="*/ 2880379 w 12192000"/>
              <a:gd name="connsiteY241" fmla="*/ 35858 h 4547444"/>
              <a:gd name="connsiteX242" fmla="*/ 2882710 w 12192000"/>
              <a:gd name="connsiteY242" fmla="*/ 36396 h 4547444"/>
              <a:gd name="connsiteX243" fmla="*/ 2899268 w 12192000"/>
              <a:gd name="connsiteY243" fmla="*/ 32091 h 4547444"/>
              <a:gd name="connsiteX244" fmla="*/ 2901185 w 12192000"/>
              <a:gd name="connsiteY244" fmla="*/ 28262 h 4547444"/>
              <a:gd name="connsiteX245" fmla="*/ 2912009 w 12192000"/>
              <a:gd name="connsiteY245" fmla="*/ 24403 h 4547444"/>
              <a:gd name="connsiteX246" fmla="*/ 2931895 w 12192000"/>
              <a:gd name="connsiteY246" fmla="*/ 14365 h 4547444"/>
              <a:gd name="connsiteX247" fmla="*/ 2936965 w 12192000"/>
              <a:gd name="connsiteY247" fmla="*/ 14771 h 4547444"/>
              <a:gd name="connsiteX248" fmla="*/ 2969058 w 12192000"/>
              <a:gd name="connsiteY248" fmla="*/ 3188 h 4547444"/>
              <a:gd name="connsiteX249" fmla="*/ 2970141 w 12192000"/>
              <a:gd name="connsiteY249" fmla="*/ 4113 h 4547444"/>
              <a:gd name="connsiteX250" fmla="*/ 2981985 w 12192000"/>
              <a:gd name="connsiteY250" fmla="*/ 5589 h 4547444"/>
              <a:gd name="connsiteX251" fmla="*/ 3003160 w 12192000"/>
              <a:gd name="connsiteY251" fmla="*/ 5933 h 4547444"/>
              <a:gd name="connsiteX252" fmla="*/ 3059919 w 12192000"/>
              <a:gd name="connsiteY252" fmla="*/ 20150 h 4547444"/>
              <a:gd name="connsiteX253" fmla="*/ 3093450 w 12192000"/>
              <a:gd name="connsiteY253" fmla="*/ 8195 h 4547444"/>
              <a:gd name="connsiteX254" fmla="*/ 3188029 w 12192000"/>
              <a:gd name="connsiteY254" fmla="*/ 6375 h 4547444"/>
              <a:gd name="connsiteX0" fmla="*/ 3188029 w 12192000"/>
              <a:gd name="connsiteY0" fmla="*/ 6375 h 4547444"/>
              <a:gd name="connsiteX1" fmla="*/ 3287078 w 12192000"/>
              <a:gd name="connsiteY1" fmla="*/ 27606 h 4547444"/>
              <a:gd name="connsiteX2" fmla="*/ 3386448 w 12192000"/>
              <a:gd name="connsiteY2" fmla="*/ 30393 h 4547444"/>
              <a:gd name="connsiteX3" fmla="*/ 3422427 w 12192000"/>
              <a:gd name="connsiteY3" fmla="*/ 29823 h 4547444"/>
              <a:gd name="connsiteX4" fmla="*/ 3486559 w 12192000"/>
              <a:gd name="connsiteY4" fmla="*/ 35770 h 4547444"/>
              <a:gd name="connsiteX5" fmla="*/ 3515932 w 12192000"/>
              <a:gd name="connsiteY5" fmla="*/ 42810 h 4547444"/>
              <a:gd name="connsiteX6" fmla="*/ 3517220 w 12192000"/>
              <a:gd name="connsiteY6" fmla="*/ 42377 h 4547444"/>
              <a:gd name="connsiteX7" fmla="*/ 3519845 w 12192000"/>
              <a:gd name="connsiteY7" fmla="*/ 45407 h 4547444"/>
              <a:gd name="connsiteX8" fmla="*/ 3525279 w 12192000"/>
              <a:gd name="connsiteY8" fmla="*/ 46811 h 4547444"/>
              <a:gd name="connsiteX9" fmla="*/ 3540113 w 12192000"/>
              <a:gd name="connsiteY9" fmla="*/ 45907 h 4547444"/>
              <a:gd name="connsiteX10" fmla="*/ 3545692 w 12192000"/>
              <a:gd name="connsiteY10" fmla="*/ 44786 h 4547444"/>
              <a:gd name="connsiteX11" fmla="*/ 3553854 w 12192000"/>
              <a:gd name="connsiteY11" fmla="*/ 44807 h 4547444"/>
              <a:gd name="connsiteX12" fmla="*/ 3554058 w 12192000"/>
              <a:gd name="connsiteY12" fmla="*/ 45056 h 4547444"/>
              <a:gd name="connsiteX13" fmla="*/ 3561703 w 12192000"/>
              <a:gd name="connsiteY13" fmla="*/ 44591 h 4547444"/>
              <a:gd name="connsiteX14" fmla="*/ 3599112 w 12192000"/>
              <a:gd name="connsiteY14" fmla="*/ 39166 h 4547444"/>
              <a:gd name="connsiteX15" fmla="*/ 3648544 w 12192000"/>
              <a:gd name="connsiteY15" fmla="*/ 62881 h 4547444"/>
              <a:gd name="connsiteX16" fmla="*/ 3668987 w 12192000"/>
              <a:gd name="connsiteY16" fmla="*/ 66992 h 4547444"/>
              <a:gd name="connsiteX17" fmla="*/ 3679906 w 12192000"/>
              <a:gd name="connsiteY17" fmla="*/ 70516 h 4547444"/>
              <a:gd name="connsiteX18" fmla="*/ 3680583 w 12192000"/>
              <a:gd name="connsiteY18" fmla="*/ 71594 h 4547444"/>
              <a:gd name="connsiteX19" fmla="*/ 3716448 w 12192000"/>
              <a:gd name="connsiteY19" fmla="*/ 66268 h 4547444"/>
              <a:gd name="connsiteX20" fmla="*/ 3721210 w 12192000"/>
              <a:gd name="connsiteY20" fmla="*/ 67563 h 4547444"/>
              <a:gd name="connsiteX21" fmla="*/ 3744585 w 12192000"/>
              <a:gd name="connsiteY21" fmla="*/ 61530 h 4547444"/>
              <a:gd name="connsiteX22" fmla="*/ 3756664 w 12192000"/>
              <a:gd name="connsiteY22" fmla="*/ 59781 h 4547444"/>
              <a:gd name="connsiteX23" fmla="*/ 3760076 w 12192000"/>
              <a:gd name="connsiteY23" fmla="*/ 56468 h 4547444"/>
              <a:gd name="connsiteX24" fmla="*/ 3777900 w 12192000"/>
              <a:gd name="connsiteY24" fmla="*/ 55315 h 4547444"/>
              <a:gd name="connsiteX25" fmla="*/ 3779950 w 12192000"/>
              <a:gd name="connsiteY25" fmla="*/ 56246 h 4547444"/>
              <a:gd name="connsiteX26" fmla="*/ 3794650 w 12192000"/>
              <a:gd name="connsiteY26" fmla="*/ 51341 h 4547444"/>
              <a:gd name="connsiteX27" fmla="*/ 3806969 w 12192000"/>
              <a:gd name="connsiteY27" fmla="*/ 42453 h 4547444"/>
              <a:gd name="connsiteX28" fmla="*/ 3958577 w 12192000"/>
              <a:gd name="connsiteY28" fmla="*/ 47607 h 4547444"/>
              <a:gd name="connsiteX29" fmla="*/ 4089430 w 12192000"/>
              <a:gd name="connsiteY29" fmla="*/ 10501 h 4547444"/>
              <a:gd name="connsiteX30" fmla="*/ 4171715 w 12192000"/>
              <a:gd name="connsiteY30" fmla="*/ 14367 h 4547444"/>
              <a:gd name="connsiteX31" fmla="*/ 4199128 w 12192000"/>
              <a:gd name="connsiteY31" fmla="*/ 36195 h 4547444"/>
              <a:gd name="connsiteX32" fmla="*/ 4403546 w 12192000"/>
              <a:gd name="connsiteY32" fmla="*/ 25184 h 4547444"/>
              <a:gd name="connsiteX33" fmla="*/ 4455762 w 12192000"/>
              <a:gd name="connsiteY33" fmla="*/ 32072 h 4547444"/>
              <a:gd name="connsiteX34" fmla="*/ 4501720 w 12192000"/>
              <a:gd name="connsiteY34" fmla="*/ 18325 h 4547444"/>
              <a:gd name="connsiteX35" fmla="*/ 4520780 w 12192000"/>
              <a:gd name="connsiteY35" fmla="*/ 25438 h 4547444"/>
              <a:gd name="connsiteX36" fmla="*/ 4524071 w 12192000"/>
              <a:gd name="connsiteY36" fmla="*/ 26883 h 4547444"/>
              <a:gd name="connsiteX37" fmla="*/ 4537225 w 12192000"/>
              <a:gd name="connsiteY37" fmla="*/ 27930 h 4547444"/>
              <a:gd name="connsiteX38" fmla="*/ 4540932 w 12192000"/>
              <a:gd name="connsiteY38" fmla="*/ 34139 h 4547444"/>
              <a:gd name="connsiteX39" fmla="*/ 4560732 w 12192000"/>
              <a:gd name="connsiteY39" fmla="*/ 39954 h 4547444"/>
              <a:gd name="connsiteX40" fmla="*/ 4584946 w 12192000"/>
              <a:gd name="connsiteY40" fmla="*/ 40234 h 4547444"/>
              <a:gd name="connsiteX41" fmla="*/ 4670972 w 12192000"/>
              <a:gd name="connsiteY41" fmla="*/ 41875 h 4547444"/>
              <a:gd name="connsiteX42" fmla="*/ 4685002 w 12192000"/>
              <a:gd name="connsiteY42" fmla="*/ 38521 h 4547444"/>
              <a:gd name="connsiteX43" fmla="*/ 4730794 w 12192000"/>
              <a:gd name="connsiteY43" fmla="*/ 44114 h 4547444"/>
              <a:gd name="connsiteX44" fmla="*/ 4771603 w 12192000"/>
              <a:gd name="connsiteY44" fmla="*/ 45372 h 4547444"/>
              <a:gd name="connsiteX45" fmla="*/ 4798044 w 12192000"/>
              <a:gd name="connsiteY45" fmla="*/ 42704 h 4547444"/>
              <a:gd name="connsiteX46" fmla="*/ 4804975 w 12192000"/>
              <a:gd name="connsiteY46" fmla="*/ 44915 h 4547444"/>
              <a:gd name="connsiteX47" fmla="*/ 4831600 w 12192000"/>
              <a:gd name="connsiteY47" fmla="*/ 46341 h 4547444"/>
              <a:gd name="connsiteX48" fmla="*/ 4845162 w 12192000"/>
              <a:gd name="connsiteY48" fmla="*/ 43064 h 4547444"/>
              <a:gd name="connsiteX49" fmla="*/ 4858548 w 12192000"/>
              <a:gd name="connsiteY49" fmla="*/ 50610 h 4547444"/>
              <a:gd name="connsiteX50" fmla="*/ 4861820 w 12192000"/>
              <a:gd name="connsiteY50" fmla="*/ 56140 h 4547444"/>
              <a:gd name="connsiteX51" fmla="*/ 4880767 w 12192000"/>
              <a:gd name="connsiteY51" fmla="*/ 53657 h 4547444"/>
              <a:gd name="connsiteX52" fmla="*/ 4896300 w 12192000"/>
              <a:gd name="connsiteY52" fmla="*/ 59061 h 4547444"/>
              <a:gd name="connsiteX53" fmla="*/ 4909841 w 12192000"/>
              <a:gd name="connsiteY53" fmla="*/ 55528 h 4547444"/>
              <a:gd name="connsiteX54" fmla="*/ 4915461 w 12192000"/>
              <a:gd name="connsiteY54" fmla="*/ 56324 h 4547444"/>
              <a:gd name="connsiteX55" fmla="*/ 4929430 w 12192000"/>
              <a:gd name="connsiteY55" fmla="*/ 58998 h 4547444"/>
              <a:gd name="connsiteX56" fmla="*/ 4953531 w 12192000"/>
              <a:gd name="connsiteY56" fmla="*/ 64940 h 4547444"/>
              <a:gd name="connsiteX57" fmla="*/ 4961050 w 12192000"/>
              <a:gd name="connsiteY57" fmla="*/ 65767 h 4547444"/>
              <a:gd name="connsiteX58" fmla="*/ 4977419 w 12192000"/>
              <a:gd name="connsiteY58" fmla="*/ 74854 h 4547444"/>
              <a:gd name="connsiteX59" fmla="*/ 5009106 w 12192000"/>
              <a:gd name="connsiteY59" fmla="*/ 82624 h 4547444"/>
              <a:gd name="connsiteX60" fmla="*/ 5064895 w 12192000"/>
              <a:gd name="connsiteY60" fmla="*/ 109738 h 4547444"/>
              <a:gd name="connsiteX61" fmla="*/ 5097688 w 12192000"/>
              <a:gd name="connsiteY61" fmla="*/ 122676 h 4547444"/>
              <a:gd name="connsiteX62" fmla="*/ 5119875 w 12192000"/>
              <a:gd name="connsiteY62" fmla="*/ 134601 h 4547444"/>
              <a:gd name="connsiteX63" fmla="*/ 5185360 w 12192000"/>
              <a:gd name="connsiteY63" fmla="*/ 151443 h 4547444"/>
              <a:gd name="connsiteX64" fmla="*/ 5297679 w 12192000"/>
              <a:gd name="connsiteY64" fmla="*/ 173709 h 4547444"/>
              <a:gd name="connsiteX65" fmla="*/ 5320681 w 12192000"/>
              <a:gd name="connsiteY65" fmla="*/ 179692 h 4547444"/>
              <a:gd name="connsiteX66" fmla="*/ 5336842 w 12192000"/>
              <a:gd name="connsiteY66" fmla="*/ 189776 h 4547444"/>
              <a:gd name="connsiteX67" fmla="*/ 5337444 w 12192000"/>
              <a:gd name="connsiteY67" fmla="*/ 196421 h 4547444"/>
              <a:gd name="connsiteX68" fmla="*/ 5349516 w 12192000"/>
              <a:gd name="connsiteY68" fmla="*/ 200505 h 4547444"/>
              <a:gd name="connsiteX69" fmla="*/ 5351972 w 12192000"/>
              <a:gd name="connsiteY69" fmla="*/ 202623 h 4547444"/>
              <a:gd name="connsiteX70" fmla="*/ 5366814 w 12192000"/>
              <a:gd name="connsiteY70" fmla="*/ 213739 h 4547444"/>
              <a:gd name="connsiteX71" fmla="*/ 5417244 w 12192000"/>
              <a:gd name="connsiteY71" fmla="*/ 211827 h 4547444"/>
              <a:gd name="connsiteX72" fmla="*/ 5463870 w 12192000"/>
              <a:gd name="connsiteY72" fmla="*/ 230568 h 4547444"/>
              <a:gd name="connsiteX73" fmla="*/ 5664412 w 12192000"/>
              <a:gd name="connsiteY73" fmla="*/ 268648 h 4547444"/>
              <a:gd name="connsiteX74" fmla="*/ 5680257 w 12192000"/>
              <a:gd name="connsiteY74" fmla="*/ 295413 h 4547444"/>
              <a:gd name="connsiteX75" fmla="*/ 5757046 w 12192000"/>
              <a:gd name="connsiteY75" fmla="*/ 318453 h 4547444"/>
              <a:gd name="connsiteX76" fmla="*/ 5899668 w 12192000"/>
              <a:gd name="connsiteY76" fmla="*/ 314896 h 4547444"/>
              <a:gd name="connsiteX77" fmla="*/ 6042086 w 12192000"/>
              <a:gd name="connsiteY77" fmla="*/ 355518 h 4547444"/>
              <a:gd name="connsiteX78" fmla="*/ 6058069 w 12192000"/>
              <a:gd name="connsiteY78" fmla="*/ 350170 h 4547444"/>
              <a:gd name="connsiteX79" fmla="*/ 6074444 w 12192000"/>
              <a:gd name="connsiteY79" fmla="*/ 349088 h 4547444"/>
              <a:gd name="connsiteX80" fmla="*/ 6075959 w 12192000"/>
              <a:gd name="connsiteY80" fmla="*/ 350435 h 4547444"/>
              <a:gd name="connsiteX81" fmla="*/ 6093540 w 12192000"/>
              <a:gd name="connsiteY81" fmla="*/ 353576 h 4547444"/>
              <a:gd name="connsiteX82" fmla="*/ 6098369 w 12192000"/>
              <a:gd name="connsiteY82" fmla="*/ 351305 h 4547444"/>
              <a:gd name="connsiteX83" fmla="*/ 6110738 w 12192000"/>
              <a:gd name="connsiteY83" fmla="*/ 352533 h 4547444"/>
              <a:gd name="connsiteX84" fmla="*/ 6135933 w 12192000"/>
              <a:gd name="connsiteY84" fmla="*/ 352452 h 4547444"/>
              <a:gd name="connsiteX85" fmla="*/ 6139871 w 12192000"/>
              <a:gd name="connsiteY85" fmla="*/ 354780 h 4547444"/>
              <a:gd name="connsiteX86" fmla="*/ 6176662 w 12192000"/>
              <a:gd name="connsiteY86" fmla="*/ 358308 h 4547444"/>
              <a:gd name="connsiteX87" fmla="*/ 6176801 w 12192000"/>
              <a:gd name="connsiteY87" fmla="*/ 359470 h 4547444"/>
              <a:gd name="connsiteX88" fmla="*/ 6185563 w 12192000"/>
              <a:gd name="connsiteY88" fmla="*/ 365325 h 4547444"/>
              <a:gd name="connsiteX89" fmla="*/ 6203148 w 12192000"/>
              <a:gd name="connsiteY89" fmla="*/ 373978 h 4547444"/>
              <a:gd name="connsiteX90" fmla="*/ 6239136 w 12192000"/>
              <a:gd name="connsiteY90" fmla="*/ 407698 h 4547444"/>
              <a:gd name="connsiteX91" fmla="*/ 6277452 w 12192000"/>
              <a:gd name="connsiteY91" fmla="*/ 411500 h 4547444"/>
              <a:gd name="connsiteX92" fmla="*/ 6284979 w 12192000"/>
              <a:gd name="connsiteY92" fmla="*/ 412874 h 4547444"/>
              <a:gd name="connsiteX93" fmla="*/ 6285055 w 12192000"/>
              <a:gd name="connsiteY93" fmla="*/ 413153 h 4547444"/>
              <a:gd name="connsiteX94" fmla="*/ 6292844 w 12192000"/>
              <a:gd name="connsiteY94" fmla="*/ 415103 h 4547444"/>
              <a:gd name="connsiteX95" fmla="*/ 6298705 w 12192000"/>
              <a:gd name="connsiteY95" fmla="*/ 415379 h 4547444"/>
              <a:gd name="connsiteX96" fmla="*/ 6313308 w 12192000"/>
              <a:gd name="connsiteY96" fmla="*/ 418044 h 4547444"/>
              <a:gd name="connsiteX97" fmla="*/ 6317834 w 12192000"/>
              <a:gd name="connsiteY97" fmla="*/ 420633 h 4547444"/>
              <a:gd name="connsiteX98" fmla="*/ 6318907 w 12192000"/>
              <a:gd name="connsiteY98" fmla="*/ 424070 h 4547444"/>
              <a:gd name="connsiteX99" fmla="*/ 6320341 w 12192000"/>
              <a:gd name="connsiteY99" fmla="*/ 423972 h 4547444"/>
              <a:gd name="connsiteX100" fmla="*/ 6345071 w 12192000"/>
              <a:gd name="connsiteY100" fmla="*/ 437455 h 4547444"/>
              <a:gd name="connsiteX101" fmla="*/ 6403531 w 12192000"/>
              <a:gd name="connsiteY101" fmla="*/ 458140 h 4547444"/>
              <a:gd name="connsiteX102" fmla="*/ 6438176 w 12192000"/>
              <a:gd name="connsiteY102" fmla="*/ 466114 h 4547444"/>
              <a:gd name="connsiteX103" fmla="*/ 6531805 w 12192000"/>
              <a:gd name="connsiteY103" fmla="*/ 492190 h 4547444"/>
              <a:gd name="connsiteX104" fmla="*/ 6624812 w 12192000"/>
              <a:gd name="connsiteY104" fmla="*/ 521583 h 4547444"/>
              <a:gd name="connsiteX105" fmla="*/ 6665821 w 12192000"/>
              <a:gd name="connsiteY105" fmla="*/ 554310 h 4547444"/>
              <a:gd name="connsiteX106" fmla="*/ 6671133 w 12192000"/>
              <a:gd name="connsiteY106" fmla="*/ 556037 h 4547444"/>
              <a:gd name="connsiteX107" fmla="*/ 6685990 w 12192000"/>
              <a:gd name="connsiteY107" fmla="*/ 556019 h 4547444"/>
              <a:gd name="connsiteX108" fmla="*/ 6691636 w 12192000"/>
              <a:gd name="connsiteY108" fmla="*/ 555232 h 4547444"/>
              <a:gd name="connsiteX109" fmla="*/ 6699772 w 12192000"/>
              <a:gd name="connsiteY109" fmla="*/ 555740 h 4547444"/>
              <a:gd name="connsiteX110" fmla="*/ 6699955 w 12192000"/>
              <a:gd name="connsiteY110" fmla="*/ 556001 h 4547444"/>
              <a:gd name="connsiteX111" fmla="*/ 6707613 w 12192000"/>
              <a:gd name="connsiteY111" fmla="*/ 555992 h 4547444"/>
              <a:gd name="connsiteX112" fmla="*/ 6745320 w 12192000"/>
              <a:gd name="connsiteY112" fmla="*/ 552805 h 4547444"/>
              <a:gd name="connsiteX113" fmla="*/ 6792811 w 12192000"/>
              <a:gd name="connsiteY113" fmla="*/ 579433 h 4547444"/>
              <a:gd name="connsiteX114" fmla="*/ 6812882 w 12192000"/>
              <a:gd name="connsiteY114" fmla="*/ 584758 h 4547444"/>
              <a:gd name="connsiteX115" fmla="*/ 6823500 w 12192000"/>
              <a:gd name="connsiteY115" fmla="*/ 588928 h 4547444"/>
              <a:gd name="connsiteX116" fmla="*/ 6824098 w 12192000"/>
              <a:gd name="connsiteY116" fmla="*/ 590044 h 4547444"/>
              <a:gd name="connsiteX117" fmla="*/ 6860252 w 12192000"/>
              <a:gd name="connsiteY117" fmla="*/ 586865 h 4547444"/>
              <a:gd name="connsiteX118" fmla="*/ 6864904 w 12192000"/>
              <a:gd name="connsiteY118" fmla="*/ 588442 h 4547444"/>
              <a:gd name="connsiteX119" fmla="*/ 6888662 w 12192000"/>
              <a:gd name="connsiteY119" fmla="*/ 583812 h 4547444"/>
              <a:gd name="connsiteX120" fmla="*/ 6900835 w 12192000"/>
              <a:gd name="connsiteY120" fmla="*/ 582784 h 4547444"/>
              <a:gd name="connsiteX121" fmla="*/ 6904484 w 12192000"/>
              <a:gd name="connsiteY121" fmla="*/ 579680 h 4547444"/>
              <a:gd name="connsiteX122" fmla="*/ 6922346 w 12192000"/>
              <a:gd name="connsiteY122" fmla="*/ 579592 h 4547444"/>
              <a:gd name="connsiteX123" fmla="*/ 6924318 w 12192000"/>
              <a:gd name="connsiteY123" fmla="*/ 580642 h 4547444"/>
              <a:gd name="connsiteX124" fmla="*/ 6939344 w 12192000"/>
              <a:gd name="connsiteY124" fmla="*/ 576622 h 4547444"/>
              <a:gd name="connsiteX125" fmla="*/ 6952296 w 12192000"/>
              <a:gd name="connsiteY125" fmla="*/ 568480 h 4547444"/>
              <a:gd name="connsiteX126" fmla="*/ 7103052 w 12192000"/>
              <a:gd name="connsiteY126" fmla="*/ 582667 h 4547444"/>
              <a:gd name="connsiteX127" fmla="*/ 7246485 w 12192000"/>
              <a:gd name="connsiteY127" fmla="*/ 578085 h 4547444"/>
              <a:gd name="connsiteX128" fmla="*/ 7391440 w 12192000"/>
              <a:gd name="connsiteY128" fmla="*/ 585614 h 4547444"/>
              <a:gd name="connsiteX129" fmla="*/ 7548358 w 12192000"/>
              <a:gd name="connsiteY129" fmla="*/ 586808 h 4547444"/>
              <a:gd name="connsiteX130" fmla="*/ 7599893 w 12192000"/>
              <a:gd name="connsiteY130" fmla="*/ 596799 h 4547444"/>
              <a:gd name="connsiteX131" fmla="*/ 7646750 w 12192000"/>
              <a:gd name="connsiteY131" fmla="*/ 585813 h 4547444"/>
              <a:gd name="connsiteX132" fmla="*/ 7665217 w 12192000"/>
              <a:gd name="connsiteY132" fmla="*/ 594052 h 4547444"/>
              <a:gd name="connsiteX133" fmla="*/ 7668385 w 12192000"/>
              <a:gd name="connsiteY133" fmla="*/ 595689 h 4547444"/>
              <a:gd name="connsiteX134" fmla="*/ 7681420 w 12192000"/>
              <a:gd name="connsiteY134" fmla="*/ 597521 h 4547444"/>
              <a:gd name="connsiteX135" fmla="*/ 7684651 w 12192000"/>
              <a:gd name="connsiteY135" fmla="*/ 603940 h 4547444"/>
              <a:gd name="connsiteX136" fmla="*/ 7843050 w 12192000"/>
              <a:gd name="connsiteY136" fmla="*/ 614241 h 4547444"/>
              <a:gd name="connsiteX137" fmla="*/ 7911637 w 12192000"/>
              <a:gd name="connsiteY137" fmla="*/ 618959 h 4547444"/>
              <a:gd name="connsiteX138" fmla="*/ 7937365 w 12192000"/>
              <a:gd name="connsiteY138" fmla="*/ 626668 h 4547444"/>
              <a:gd name="connsiteX139" fmla="*/ 8037057 w 12192000"/>
              <a:gd name="connsiteY139" fmla="*/ 650015 h 4547444"/>
              <a:gd name="connsiteX140" fmla="*/ 8122868 w 12192000"/>
              <a:gd name="connsiteY140" fmla="*/ 664297 h 4547444"/>
              <a:gd name="connsiteX141" fmla="*/ 8186750 w 12192000"/>
              <a:gd name="connsiteY141" fmla="*/ 649435 h 4547444"/>
              <a:gd name="connsiteX142" fmla="*/ 8192054 w 12192000"/>
              <a:gd name="connsiteY142" fmla="*/ 654277 h 4547444"/>
              <a:gd name="connsiteX143" fmla="*/ 8235470 w 12192000"/>
              <a:gd name="connsiteY143" fmla="*/ 656341 h 4547444"/>
              <a:gd name="connsiteX144" fmla="*/ 8388968 w 12192000"/>
              <a:gd name="connsiteY144" fmla="*/ 633092 h 4547444"/>
              <a:gd name="connsiteX145" fmla="*/ 8473770 w 12192000"/>
              <a:gd name="connsiteY145" fmla="*/ 637968 h 4547444"/>
              <a:gd name="connsiteX146" fmla="*/ 8503642 w 12192000"/>
              <a:gd name="connsiteY146" fmla="*/ 644614 h 4547444"/>
              <a:gd name="connsiteX147" fmla="*/ 8553701 w 12192000"/>
              <a:gd name="connsiteY147" fmla="*/ 655445 h 4547444"/>
              <a:gd name="connsiteX148" fmla="*/ 8590556 w 12192000"/>
              <a:gd name="connsiteY148" fmla="*/ 675642 h 4547444"/>
              <a:gd name="connsiteX149" fmla="*/ 8632638 w 12192000"/>
              <a:gd name="connsiteY149" fmla="*/ 679902 h 4547444"/>
              <a:gd name="connsiteX150" fmla="*/ 8643140 w 12192000"/>
              <a:gd name="connsiteY150" fmla="*/ 665237 h 4547444"/>
              <a:gd name="connsiteX151" fmla="*/ 8687917 w 12192000"/>
              <a:gd name="connsiteY151" fmla="*/ 674873 h 4547444"/>
              <a:gd name="connsiteX152" fmla="*/ 8755765 w 12192000"/>
              <a:gd name="connsiteY152" fmla="*/ 691208 h 4547444"/>
              <a:gd name="connsiteX153" fmla="*/ 8795085 w 12192000"/>
              <a:gd name="connsiteY153" fmla="*/ 696588 h 4547444"/>
              <a:gd name="connsiteX154" fmla="*/ 8902279 w 12192000"/>
              <a:gd name="connsiteY154" fmla="*/ 715671 h 4547444"/>
              <a:gd name="connsiteX155" fmla="*/ 9009490 w 12192000"/>
              <a:gd name="connsiteY155" fmla="*/ 738130 h 4547444"/>
              <a:gd name="connsiteX156" fmla="*/ 9072120 w 12192000"/>
              <a:gd name="connsiteY156" fmla="*/ 770325 h 4547444"/>
              <a:gd name="connsiteX157" fmla="*/ 9160343 w 12192000"/>
              <a:gd name="connsiteY157" fmla="*/ 786746 h 4547444"/>
              <a:gd name="connsiteX158" fmla="*/ 9174981 w 12192000"/>
              <a:gd name="connsiteY158" fmla="*/ 792262 h 4547444"/>
              <a:gd name="connsiteX159" fmla="*/ 9278987 w 12192000"/>
              <a:gd name="connsiteY159" fmla="*/ 817631 h 4547444"/>
              <a:gd name="connsiteX160" fmla="*/ 9400617 w 12192000"/>
              <a:gd name="connsiteY160" fmla="*/ 821517 h 4547444"/>
              <a:gd name="connsiteX161" fmla="*/ 9552261 w 12192000"/>
              <a:gd name="connsiteY161" fmla="*/ 892831 h 4547444"/>
              <a:gd name="connsiteX162" fmla="*/ 9822258 w 12192000"/>
              <a:gd name="connsiteY162" fmla="*/ 1001854 h 4547444"/>
              <a:gd name="connsiteX163" fmla="*/ 10113244 w 12192000"/>
              <a:gd name="connsiteY163" fmla="*/ 1044510 h 4547444"/>
              <a:gd name="connsiteX164" fmla="*/ 10189871 w 12192000"/>
              <a:gd name="connsiteY164" fmla="*/ 1037391 h 4547444"/>
              <a:gd name="connsiteX165" fmla="*/ 10414253 w 12192000"/>
              <a:gd name="connsiteY165" fmla="*/ 1023375 h 4547444"/>
              <a:gd name="connsiteX166" fmla="*/ 10642574 w 12192000"/>
              <a:gd name="connsiteY166" fmla="*/ 950868 h 4547444"/>
              <a:gd name="connsiteX167" fmla="*/ 10786007 w 12192000"/>
              <a:gd name="connsiteY167" fmla="*/ 938924 h 4547444"/>
              <a:gd name="connsiteX168" fmla="*/ 10854151 w 12192000"/>
              <a:gd name="connsiteY168" fmla="*/ 920164 h 4547444"/>
              <a:gd name="connsiteX169" fmla="*/ 10901354 w 12192000"/>
              <a:gd name="connsiteY169" fmla="*/ 919267 h 4547444"/>
              <a:gd name="connsiteX170" fmla="*/ 10929658 w 12192000"/>
              <a:gd name="connsiteY170" fmla="*/ 917084 h 4547444"/>
              <a:gd name="connsiteX171" fmla="*/ 10978685 w 12192000"/>
              <a:gd name="connsiteY171" fmla="*/ 885854 h 4547444"/>
              <a:gd name="connsiteX172" fmla="*/ 11163594 w 12192000"/>
              <a:gd name="connsiteY172" fmla="*/ 876091 h 4547444"/>
              <a:gd name="connsiteX173" fmla="*/ 11340142 w 12192000"/>
              <a:gd name="connsiteY173" fmla="*/ 907595 h 4547444"/>
              <a:gd name="connsiteX174" fmla="*/ 11603318 w 12192000"/>
              <a:gd name="connsiteY174" fmla="*/ 818126 h 4547444"/>
              <a:gd name="connsiteX175" fmla="*/ 11630282 w 12192000"/>
              <a:gd name="connsiteY175" fmla="*/ 811106 h 4547444"/>
              <a:gd name="connsiteX176" fmla="*/ 11776458 w 12192000"/>
              <a:gd name="connsiteY176" fmla="*/ 776334 h 4547444"/>
              <a:gd name="connsiteX177" fmla="*/ 12105816 w 12192000"/>
              <a:gd name="connsiteY177" fmla="*/ 760235 h 4547444"/>
              <a:gd name="connsiteX178" fmla="*/ 12192000 w 12192000"/>
              <a:gd name="connsiteY178" fmla="*/ 696270 h 4547444"/>
              <a:gd name="connsiteX179" fmla="*/ 12192000 w 12192000"/>
              <a:gd name="connsiteY179" fmla="*/ 4547444 h 4547444"/>
              <a:gd name="connsiteX180" fmla="*/ 0 w 12192000"/>
              <a:gd name="connsiteY180" fmla="*/ 4547444 h 4547444"/>
              <a:gd name="connsiteX181" fmla="*/ 0 w 12192000"/>
              <a:gd name="connsiteY181" fmla="*/ 540482 h 4547444"/>
              <a:gd name="connsiteX182" fmla="*/ 3948 w 12192000"/>
              <a:gd name="connsiteY182" fmla="*/ 539440 h 4547444"/>
              <a:gd name="connsiteX183" fmla="*/ 79987 w 12192000"/>
              <a:gd name="connsiteY183" fmla="*/ 525968 h 4547444"/>
              <a:gd name="connsiteX184" fmla="*/ 173247 w 12192000"/>
              <a:gd name="connsiteY184" fmla="*/ 477493 h 4547444"/>
              <a:gd name="connsiteX185" fmla="*/ 206877 w 12192000"/>
              <a:gd name="connsiteY185" fmla="*/ 472952 h 4547444"/>
              <a:gd name="connsiteX186" fmla="*/ 205655 w 12192000"/>
              <a:gd name="connsiteY186" fmla="*/ 464375 h 4547444"/>
              <a:gd name="connsiteX187" fmla="*/ 218147 w 12192000"/>
              <a:gd name="connsiteY187" fmla="*/ 463744 h 4547444"/>
              <a:gd name="connsiteX188" fmla="*/ 246031 w 12192000"/>
              <a:gd name="connsiteY188" fmla="*/ 463535 h 4547444"/>
              <a:gd name="connsiteX189" fmla="*/ 329529 w 12192000"/>
              <a:gd name="connsiteY189" fmla="*/ 461155 h 4547444"/>
              <a:gd name="connsiteX190" fmla="*/ 352311 w 12192000"/>
              <a:gd name="connsiteY190" fmla="*/ 444707 h 4547444"/>
              <a:gd name="connsiteX191" fmla="*/ 373861 w 12192000"/>
              <a:gd name="connsiteY191" fmla="*/ 444449 h 4547444"/>
              <a:gd name="connsiteX192" fmla="*/ 498838 w 12192000"/>
              <a:gd name="connsiteY192" fmla="*/ 422403 h 4547444"/>
              <a:gd name="connsiteX193" fmla="*/ 516021 w 12192000"/>
              <a:gd name="connsiteY193" fmla="*/ 420754 h 4547444"/>
              <a:gd name="connsiteX194" fmla="*/ 525327 w 12192000"/>
              <a:gd name="connsiteY194" fmla="*/ 413364 h 4547444"/>
              <a:gd name="connsiteX195" fmla="*/ 558651 w 12192000"/>
              <a:gd name="connsiteY195" fmla="*/ 411894 h 4547444"/>
              <a:gd name="connsiteX196" fmla="*/ 560193 w 12192000"/>
              <a:gd name="connsiteY196" fmla="*/ 407686 h 4547444"/>
              <a:gd name="connsiteX197" fmla="*/ 669729 w 12192000"/>
              <a:gd name="connsiteY197" fmla="*/ 371558 h 4547444"/>
              <a:gd name="connsiteX198" fmla="*/ 688496 w 12192000"/>
              <a:gd name="connsiteY198" fmla="*/ 365590 h 4547444"/>
              <a:gd name="connsiteX199" fmla="*/ 704711 w 12192000"/>
              <a:gd name="connsiteY199" fmla="*/ 367400 h 4547444"/>
              <a:gd name="connsiteX200" fmla="*/ 794485 w 12192000"/>
              <a:gd name="connsiteY200" fmla="*/ 362242 h 4547444"/>
              <a:gd name="connsiteX201" fmla="*/ 815839 w 12192000"/>
              <a:gd name="connsiteY201" fmla="*/ 365409 h 4547444"/>
              <a:gd name="connsiteX202" fmla="*/ 824819 w 12192000"/>
              <a:gd name="connsiteY202" fmla="*/ 372095 h 4547444"/>
              <a:gd name="connsiteX203" fmla="*/ 859579 w 12192000"/>
              <a:gd name="connsiteY203" fmla="*/ 359461 h 4547444"/>
              <a:gd name="connsiteX204" fmla="*/ 913213 w 12192000"/>
              <a:gd name="connsiteY204" fmla="*/ 350804 h 4547444"/>
              <a:gd name="connsiteX205" fmla="*/ 938704 w 12192000"/>
              <a:gd name="connsiteY205" fmla="*/ 344555 h 4547444"/>
              <a:gd name="connsiteX206" fmla="*/ 959272 w 12192000"/>
              <a:gd name="connsiteY206" fmla="*/ 348348 h 4547444"/>
              <a:gd name="connsiteX207" fmla="*/ 1076317 w 12192000"/>
              <a:gd name="connsiteY207" fmla="*/ 349310 h 4547444"/>
              <a:gd name="connsiteX208" fmla="*/ 1103231 w 12192000"/>
              <a:gd name="connsiteY208" fmla="*/ 355337 h 4547444"/>
              <a:gd name="connsiteX209" fmla="*/ 1115987 w 12192000"/>
              <a:gd name="connsiteY209" fmla="*/ 367351 h 4547444"/>
              <a:gd name="connsiteX210" fmla="*/ 1125983 w 12192000"/>
              <a:gd name="connsiteY210" fmla="*/ 363067 h 4547444"/>
              <a:gd name="connsiteX211" fmla="*/ 1196778 w 12192000"/>
              <a:gd name="connsiteY211" fmla="*/ 362640 h 4547444"/>
              <a:gd name="connsiteX212" fmla="*/ 1242961 w 12192000"/>
              <a:gd name="connsiteY212" fmla="*/ 361265 h 4547444"/>
              <a:gd name="connsiteX213" fmla="*/ 1245768 w 12192000"/>
              <a:gd name="connsiteY213" fmla="*/ 344771 h 4547444"/>
              <a:gd name="connsiteX214" fmla="*/ 1286892 w 12192000"/>
              <a:gd name="connsiteY214" fmla="*/ 338895 h 4547444"/>
              <a:gd name="connsiteX215" fmla="*/ 1330717 w 12192000"/>
              <a:gd name="connsiteY215" fmla="*/ 349483 h 4547444"/>
              <a:gd name="connsiteX216" fmla="*/ 1382372 w 12192000"/>
              <a:gd name="connsiteY216" fmla="*/ 347999 h 4547444"/>
              <a:gd name="connsiteX217" fmla="*/ 1413281 w 12192000"/>
              <a:gd name="connsiteY217" fmla="*/ 347291 h 4547444"/>
              <a:gd name="connsiteX218" fmla="*/ 1494404 w 12192000"/>
              <a:gd name="connsiteY218" fmla="*/ 331907 h 4547444"/>
              <a:gd name="connsiteX219" fmla="*/ 1626029 w 12192000"/>
              <a:gd name="connsiteY219" fmla="*/ 273413 h 4547444"/>
              <a:gd name="connsiteX220" fmla="*/ 1667354 w 12192000"/>
              <a:gd name="connsiteY220" fmla="*/ 265124 h 4547444"/>
              <a:gd name="connsiteX221" fmla="*/ 1674578 w 12192000"/>
              <a:gd name="connsiteY221" fmla="*/ 268497 h 4547444"/>
              <a:gd name="connsiteX222" fmla="*/ 1880316 w 12192000"/>
              <a:gd name="connsiteY222" fmla="*/ 233368 h 4547444"/>
              <a:gd name="connsiteX223" fmla="*/ 1917126 w 12192000"/>
              <a:gd name="connsiteY223" fmla="*/ 231311 h 4547444"/>
              <a:gd name="connsiteX224" fmla="*/ 1944692 w 12192000"/>
              <a:gd name="connsiteY224" fmla="*/ 232595 h 4547444"/>
              <a:gd name="connsiteX225" fmla="*/ 2010665 w 12192000"/>
              <a:gd name="connsiteY225" fmla="*/ 220894 h 4547444"/>
              <a:gd name="connsiteX226" fmla="*/ 2118270 w 12192000"/>
              <a:gd name="connsiteY226" fmla="*/ 195238 h 4547444"/>
              <a:gd name="connsiteX227" fmla="*/ 2141504 w 12192000"/>
              <a:gd name="connsiteY227" fmla="*/ 191185 h 4547444"/>
              <a:gd name="connsiteX228" fmla="*/ 2162752 w 12192000"/>
              <a:gd name="connsiteY228" fmla="*/ 193299 h 4547444"/>
              <a:gd name="connsiteX229" fmla="*/ 2168793 w 12192000"/>
              <a:gd name="connsiteY229" fmla="*/ 198668 h 4547444"/>
              <a:gd name="connsiteX230" fmla="*/ 2181778 w 12192000"/>
              <a:gd name="connsiteY230" fmla="*/ 197338 h 4547444"/>
              <a:gd name="connsiteX231" fmla="*/ 2185499 w 12192000"/>
              <a:gd name="connsiteY231" fmla="*/ 198155 h 4547444"/>
              <a:gd name="connsiteX232" fmla="*/ 2206566 w 12192000"/>
              <a:gd name="connsiteY232" fmla="*/ 201662 h 4547444"/>
              <a:gd name="connsiteX233" fmla="*/ 2244903 w 12192000"/>
              <a:gd name="connsiteY233" fmla="*/ 180090 h 4547444"/>
              <a:gd name="connsiteX234" fmla="*/ 2297531 w 12192000"/>
              <a:gd name="connsiteY234" fmla="*/ 177456 h 4547444"/>
              <a:gd name="connsiteX235" fmla="*/ 2488258 w 12192000"/>
              <a:gd name="connsiteY235" fmla="*/ 130235 h 4547444"/>
              <a:gd name="connsiteX236" fmla="*/ 2523236 w 12192000"/>
              <a:gd name="connsiteY236" fmla="*/ 146553 h 4547444"/>
              <a:gd name="connsiteX237" fmla="*/ 2603355 w 12192000"/>
              <a:gd name="connsiteY237" fmla="*/ 135610 h 4547444"/>
              <a:gd name="connsiteX238" fmla="*/ 2713319 w 12192000"/>
              <a:gd name="connsiteY238" fmla="*/ 76167 h 4547444"/>
              <a:gd name="connsiteX239" fmla="*/ 2860143 w 12192000"/>
              <a:gd name="connsiteY239" fmla="*/ 54092 h 4547444"/>
              <a:gd name="connsiteX240" fmla="*/ 2868320 w 12192000"/>
              <a:gd name="connsiteY240" fmla="*/ 43251 h 4547444"/>
              <a:gd name="connsiteX241" fmla="*/ 2880379 w 12192000"/>
              <a:gd name="connsiteY241" fmla="*/ 35858 h 4547444"/>
              <a:gd name="connsiteX242" fmla="*/ 2882710 w 12192000"/>
              <a:gd name="connsiteY242" fmla="*/ 36396 h 4547444"/>
              <a:gd name="connsiteX243" fmla="*/ 2899268 w 12192000"/>
              <a:gd name="connsiteY243" fmla="*/ 32091 h 4547444"/>
              <a:gd name="connsiteX244" fmla="*/ 2901185 w 12192000"/>
              <a:gd name="connsiteY244" fmla="*/ 28262 h 4547444"/>
              <a:gd name="connsiteX245" fmla="*/ 2912009 w 12192000"/>
              <a:gd name="connsiteY245" fmla="*/ 24403 h 4547444"/>
              <a:gd name="connsiteX246" fmla="*/ 2931895 w 12192000"/>
              <a:gd name="connsiteY246" fmla="*/ 14365 h 4547444"/>
              <a:gd name="connsiteX247" fmla="*/ 2936965 w 12192000"/>
              <a:gd name="connsiteY247" fmla="*/ 14771 h 4547444"/>
              <a:gd name="connsiteX248" fmla="*/ 2969058 w 12192000"/>
              <a:gd name="connsiteY248" fmla="*/ 3188 h 4547444"/>
              <a:gd name="connsiteX249" fmla="*/ 2970141 w 12192000"/>
              <a:gd name="connsiteY249" fmla="*/ 4113 h 4547444"/>
              <a:gd name="connsiteX250" fmla="*/ 2981985 w 12192000"/>
              <a:gd name="connsiteY250" fmla="*/ 5589 h 4547444"/>
              <a:gd name="connsiteX251" fmla="*/ 3003160 w 12192000"/>
              <a:gd name="connsiteY251" fmla="*/ 5933 h 4547444"/>
              <a:gd name="connsiteX252" fmla="*/ 3059919 w 12192000"/>
              <a:gd name="connsiteY252" fmla="*/ 20150 h 4547444"/>
              <a:gd name="connsiteX253" fmla="*/ 3093450 w 12192000"/>
              <a:gd name="connsiteY253" fmla="*/ 8195 h 4547444"/>
              <a:gd name="connsiteX254" fmla="*/ 3188029 w 12192000"/>
              <a:gd name="connsiteY254" fmla="*/ 6375 h 4547444"/>
              <a:gd name="connsiteX0" fmla="*/ 3188029 w 12192000"/>
              <a:gd name="connsiteY0" fmla="*/ 6375 h 5256361"/>
              <a:gd name="connsiteX1" fmla="*/ 3287078 w 12192000"/>
              <a:gd name="connsiteY1" fmla="*/ 27606 h 5256361"/>
              <a:gd name="connsiteX2" fmla="*/ 3386448 w 12192000"/>
              <a:gd name="connsiteY2" fmla="*/ 30393 h 5256361"/>
              <a:gd name="connsiteX3" fmla="*/ 3422427 w 12192000"/>
              <a:gd name="connsiteY3" fmla="*/ 29823 h 5256361"/>
              <a:gd name="connsiteX4" fmla="*/ 3486559 w 12192000"/>
              <a:gd name="connsiteY4" fmla="*/ 35770 h 5256361"/>
              <a:gd name="connsiteX5" fmla="*/ 3515932 w 12192000"/>
              <a:gd name="connsiteY5" fmla="*/ 42810 h 5256361"/>
              <a:gd name="connsiteX6" fmla="*/ 3517220 w 12192000"/>
              <a:gd name="connsiteY6" fmla="*/ 42377 h 5256361"/>
              <a:gd name="connsiteX7" fmla="*/ 3519845 w 12192000"/>
              <a:gd name="connsiteY7" fmla="*/ 45407 h 5256361"/>
              <a:gd name="connsiteX8" fmla="*/ 3525279 w 12192000"/>
              <a:gd name="connsiteY8" fmla="*/ 46811 h 5256361"/>
              <a:gd name="connsiteX9" fmla="*/ 3540113 w 12192000"/>
              <a:gd name="connsiteY9" fmla="*/ 45907 h 5256361"/>
              <a:gd name="connsiteX10" fmla="*/ 3545692 w 12192000"/>
              <a:gd name="connsiteY10" fmla="*/ 44786 h 5256361"/>
              <a:gd name="connsiteX11" fmla="*/ 3553854 w 12192000"/>
              <a:gd name="connsiteY11" fmla="*/ 44807 h 5256361"/>
              <a:gd name="connsiteX12" fmla="*/ 3554058 w 12192000"/>
              <a:gd name="connsiteY12" fmla="*/ 45056 h 5256361"/>
              <a:gd name="connsiteX13" fmla="*/ 3561703 w 12192000"/>
              <a:gd name="connsiteY13" fmla="*/ 44591 h 5256361"/>
              <a:gd name="connsiteX14" fmla="*/ 3599112 w 12192000"/>
              <a:gd name="connsiteY14" fmla="*/ 39166 h 5256361"/>
              <a:gd name="connsiteX15" fmla="*/ 3648544 w 12192000"/>
              <a:gd name="connsiteY15" fmla="*/ 62881 h 5256361"/>
              <a:gd name="connsiteX16" fmla="*/ 3668987 w 12192000"/>
              <a:gd name="connsiteY16" fmla="*/ 66992 h 5256361"/>
              <a:gd name="connsiteX17" fmla="*/ 3679906 w 12192000"/>
              <a:gd name="connsiteY17" fmla="*/ 70516 h 5256361"/>
              <a:gd name="connsiteX18" fmla="*/ 3680583 w 12192000"/>
              <a:gd name="connsiteY18" fmla="*/ 71594 h 5256361"/>
              <a:gd name="connsiteX19" fmla="*/ 3716448 w 12192000"/>
              <a:gd name="connsiteY19" fmla="*/ 66268 h 5256361"/>
              <a:gd name="connsiteX20" fmla="*/ 3721210 w 12192000"/>
              <a:gd name="connsiteY20" fmla="*/ 67563 h 5256361"/>
              <a:gd name="connsiteX21" fmla="*/ 3744585 w 12192000"/>
              <a:gd name="connsiteY21" fmla="*/ 61530 h 5256361"/>
              <a:gd name="connsiteX22" fmla="*/ 3756664 w 12192000"/>
              <a:gd name="connsiteY22" fmla="*/ 59781 h 5256361"/>
              <a:gd name="connsiteX23" fmla="*/ 3760076 w 12192000"/>
              <a:gd name="connsiteY23" fmla="*/ 56468 h 5256361"/>
              <a:gd name="connsiteX24" fmla="*/ 3777900 w 12192000"/>
              <a:gd name="connsiteY24" fmla="*/ 55315 h 5256361"/>
              <a:gd name="connsiteX25" fmla="*/ 3779950 w 12192000"/>
              <a:gd name="connsiteY25" fmla="*/ 56246 h 5256361"/>
              <a:gd name="connsiteX26" fmla="*/ 3794650 w 12192000"/>
              <a:gd name="connsiteY26" fmla="*/ 51341 h 5256361"/>
              <a:gd name="connsiteX27" fmla="*/ 3806969 w 12192000"/>
              <a:gd name="connsiteY27" fmla="*/ 42453 h 5256361"/>
              <a:gd name="connsiteX28" fmla="*/ 3958577 w 12192000"/>
              <a:gd name="connsiteY28" fmla="*/ 47607 h 5256361"/>
              <a:gd name="connsiteX29" fmla="*/ 4089430 w 12192000"/>
              <a:gd name="connsiteY29" fmla="*/ 10501 h 5256361"/>
              <a:gd name="connsiteX30" fmla="*/ 4171715 w 12192000"/>
              <a:gd name="connsiteY30" fmla="*/ 14367 h 5256361"/>
              <a:gd name="connsiteX31" fmla="*/ 4199128 w 12192000"/>
              <a:gd name="connsiteY31" fmla="*/ 36195 h 5256361"/>
              <a:gd name="connsiteX32" fmla="*/ 4403546 w 12192000"/>
              <a:gd name="connsiteY32" fmla="*/ 25184 h 5256361"/>
              <a:gd name="connsiteX33" fmla="*/ 4455762 w 12192000"/>
              <a:gd name="connsiteY33" fmla="*/ 32072 h 5256361"/>
              <a:gd name="connsiteX34" fmla="*/ 4501720 w 12192000"/>
              <a:gd name="connsiteY34" fmla="*/ 18325 h 5256361"/>
              <a:gd name="connsiteX35" fmla="*/ 4520780 w 12192000"/>
              <a:gd name="connsiteY35" fmla="*/ 25438 h 5256361"/>
              <a:gd name="connsiteX36" fmla="*/ 4524071 w 12192000"/>
              <a:gd name="connsiteY36" fmla="*/ 26883 h 5256361"/>
              <a:gd name="connsiteX37" fmla="*/ 4537225 w 12192000"/>
              <a:gd name="connsiteY37" fmla="*/ 27930 h 5256361"/>
              <a:gd name="connsiteX38" fmla="*/ 4540932 w 12192000"/>
              <a:gd name="connsiteY38" fmla="*/ 34139 h 5256361"/>
              <a:gd name="connsiteX39" fmla="*/ 4560732 w 12192000"/>
              <a:gd name="connsiteY39" fmla="*/ 39954 h 5256361"/>
              <a:gd name="connsiteX40" fmla="*/ 4584946 w 12192000"/>
              <a:gd name="connsiteY40" fmla="*/ 40234 h 5256361"/>
              <a:gd name="connsiteX41" fmla="*/ 4670972 w 12192000"/>
              <a:gd name="connsiteY41" fmla="*/ 41875 h 5256361"/>
              <a:gd name="connsiteX42" fmla="*/ 4685002 w 12192000"/>
              <a:gd name="connsiteY42" fmla="*/ 38521 h 5256361"/>
              <a:gd name="connsiteX43" fmla="*/ 4730794 w 12192000"/>
              <a:gd name="connsiteY43" fmla="*/ 44114 h 5256361"/>
              <a:gd name="connsiteX44" fmla="*/ 4771603 w 12192000"/>
              <a:gd name="connsiteY44" fmla="*/ 45372 h 5256361"/>
              <a:gd name="connsiteX45" fmla="*/ 4798044 w 12192000"/>
              <a:gd name="connsiteY45" fmla="*/ 42704 h 5256361"/>
              <a:gd name="connsiteX46" fmla="*/ 4804975 w 12192000"/>
              <a:gd name="connsiteY46" fmla="*/ 44915 h 5256361"/>
              <a:gd name="connsiteX47" fmla="*/ 4831600 w 12192000"/>
              <a:gd name="connsiteY47" fmla="*/ 46341 h 5256361"/>
              <a:gd name="connsiteX48" fmla="*/ 4845162 w 12192000"/>
              <a:gd name="connsiteY48" fmla="*/ 43064 h 5256361"/>
              <a:gd name="connsiteX49" fmla="*/ 4858548 w 12192000"/>
              <a:gd name="connsiteY49" fmla="*/ 50610 h 5256361"/>
              <a:gd name="connsiteX50" fmla="*/ 4861820 w 12192000"/>
              <a:gd name="connsiteY50" fmla="*/ 56140 h 5256361"/>
              <a:gd name="connsiteX51" fmla="*/ 4880767 w 12192000"/>
              <a:gd name="connsiteY51" fmla="*/ 53657 h 5256361"/>
              <a:gd name="connsiteX52" fmla="*/ 4896300 w 12192000"/>
              <a:gd name="connsiteY52" fmla="*/ 59061 h 5256361"/>
              <a:gd name="connsiteX53" fmla="*/ 4909841 w 12192000"/>
              <a:gd name="connsiteY53" fmla="*/ 55528 h 5256361"/>
              <a:gd name="connsiteX54" fmla="*/ 4915461 w 12192000"/>
              <a:gd name="connsiteY54" fmla="*/ 56324 h 5256361"/>
              <a:gd name="connsiteX55" fmla="*/ 4929430 w 12192000"/>
              <a:gd name="connsiteY55" fmla="*/ 58998 h 5256361"/>
              <a:gd name="connsiteX56" fmla="*/ 4953531 w 12192000"/>
              <a:gd name="connsiteY56" fmla="*/ 64940 h 5256361"/>
              <a:gd name="connsiteX57" fmla="*/ 4961050 w 12192000"/>
              <a:gd name="connsiteY57" fmla="*/ 65767 h 5256361"/>
              <a:gd name="connsiteX58" fmla="*/ 4977419 w 12192000"/>
              <a:gd name="connsiteY58" fmla="*/ 74854 h 5256361"/>
              <a:gd name="connsiteX59" fmla="*/ 5009106 w 12192000"/>
              <a:gd name="connsiteY59" fmla="*/ 82624 h 5256361"/>
              <a:gd name="connsiteX60" fmla="*/ 5064895 w 12192000"/>
              <a:gd name="connsiteY60" fmla="*/ 109738 h 5256361"/>
              <a:gd name="connsiteX61" fmla="*/ 5097688 w 12192000"/>
              <a:gd name="connsiteY61" fmla="*/ 122676 h 5256361"/>
              <a:gd name="connsiteX62" fmla="*/ 5119875 w 12192000"/>
              <a:gd name="connsiteY62" fmla="*/ 134601 h 5256361"/>
              <a:gd name="connsiteX63" fmla="*/ 5185360 w 12192000"/>
              <a:gd name="connsiteY63" fmla="*/ 151443 h 5256361"/>
              <a:gd name="connsiteX64" fmla="*/ 5297679 w 12192000"/>
              <a:gd name="connsiteY64" fmla="*/ 173709 h 5256361"/>
              <a:gd name="connsiteX65" fmla="*/ 5320681 w 12192000"/>
              <a:gd name="connsiteY65" fmla="*/ 179692 h 5256361"/>
              <a:gd name="connsiteX66" fmla="*/ 5336842 w 12192000"/>
              <a:gd name="connsiteY66" fmla="*/ 189776 h 5256361"/>
              <a:gd name="connsiteX67" fmla="*/ 5337444 w 12192000"/>
              <a:gd name="connsiteY67" fmla="*/ 196421 h 5256361"/>
              <a:gd name="connsiteX68" fmla="*/ 5349516 w 12192000"/>
              <a:gd name="connsiteY68" fmla="*/ 200505 h 5256361"/>
              <a:gd name="connsiteX69" fmla="*/ 5351972 w 12192000"/>
              <a:gd name="connsiteY69" fmla="*/ 202623 h 5256361"/>
              <a:gd name="connsiteX70" fmla="*/ 5366814 w 12192000"/>
              <a:gd name="connsiteY70" fmla="*/ 213739 h 5256361"/>
              <a:gd name="connsiteX71" fmla="*/ 5417244 w 12192000"/>
              <a:gd name="connsiteY71" fmla="*/ 211827 h 5256361"/>
              <a:gd name="connsiteX72" fmla="*/ 5463870 w 12192000"/>
              <a:gd name="connsiteY72" fmla="*/ 230568 h 5256361"/>
              <a:gd name="connsiteX73" fmla="*/ 5664412 w 12192000"/>
              <a:gd name="connsiteY73" fmla="*/ 268648 h 5256361"/>
              <a:gd name="connsiteX74" fmla="*/ 5680257 w 12192000"/>
              <a:gd name="connsiteY74" fmla="*/ 295413 h 5256361"/>
              <a:gd name="connsiteX75" fmla="*/ 5757046 w 12192000"/>
              <a:gd name="connsiteY75" fmla="*/ 318453 h 5256361"/>
              <a:gd name="connsiteX76" fmla="*/ 5899668 w 12192000"/>
              <a:gd name="connsiteY76" fmla="*/ 314896 h 5256361"/>
              <a:gd name="connsiteX77" fmla="*/ 6042086 w 12192000"/>
              <a:gd name="connsiteY77" fmla="*/ 355518 h 5256361"/>
              <a:gd name="connsiteX78" fmla="*/ 6058069 w 12192000"/>
              <a:gd name="connsiteY78" fmla="*/ 350170 h 5256361"/>
              <a:gd name="connsiteX79" fmla="*/ 6074444 w 12192000"/>
              <a:gd name="connsiteY79" fmla="*/ 349088 h 5256361"/>
              <a:gd name="connsiteX80" fmla="*/ 6075959 w 12192000"/>
              <a:gd name="connsiteY80" fmla="*/ 350435 h 5256361"/>
              <a:gd name="connsiteX81" fmla="*/ 6093540 w 12192000"/>
              <a:gd name="connsiteY81" fmla="*/ 353576 h 5256361"/>
              <a:gd name="connsiteX82" fmla="*/ 6098369 w 12192000"/>
              <a:gd name="connsiteY82" fmla="*/ 351305 h 5256361"/>
              <a:gd name="connsiteX83" fmla="*/ 6110738 w 12192000"/>
              <a:gd name="connsiteY83" fmla="*/ 352533 h 5256361"/>
              <a:gd name="connsiteX84" fmla="*/ 6135933 w 12192000"/>
              <a:gd name="connsiteY84" fmla="*/ 352452 h 5256361"/>
              <a:gd name="connsiteX85" fmla="*/ 6139871 w 12192000"/>
              <a:gd name="connsiteY85" fmla="*/ 354780 h 5256361"/>
              <a:gd name="connsiteX86" fmla="*/ 6176662 w 12192000"/>
              <a:gd name="connsiteY86" fmla="*/ 358308 h 5256361"/>
              <a:gd name="connsiteX87" fmla="*/ 6176801 w 12192000"/>
              <a:gd name="connsiteY87" fmla="*/ 359470 h 5256361"/>
              <a:gd name="connsiteX88" fmla="*/ 6185563 w 12192000"/>
              <a:gd name="connsiteY88" fmla="*/ 365325 h 5256361"/>
              <a:gd name="connsiteX89" fmla="*/ 6203148 w 12192000"/>
              <a:gd name="connsiteY89" fmla="*/ 373978 h 5256361"/>
              <a:gd name="connsiteX90" fmla="*/ 6239136 w 12192000"/>
              <a:gd name="connsiteY90" fmla="*/ 407698 h 5256361"/>
              <a:gd name="connsiteX91" fmla="*/ 6277452 w 12192000"/>
              <a:gd name="connsiteY91" fmla="*/ 411500 h 5256361"/>
              <a:gd name="connsiteX92" fmla="*/ 6284979 w 12192000"/>
              <a:gd name="connsiteY92" fmla="*/ 412874 h 5256361"/>
              <a:gd name="connsiteX93" fmla="*/ 6285055 w 12192000"/>
              <a:gd name="connsiteY93" fmla="*/ 413153 h 5256361"/>
              <a:gd name="connsiteX94" fmla="*/ 6292844 w 12192000"/>
              <a:gd name="connsiteY94" fmla="*/ 415103 h 5256361"/>
              <a:gd name="connsiteX95" fmla="*/ 6298705 w 12192000"/>
              <a:gd name="connsiteY95" fmla="*/ 415379 h 5256361"/>
              <a:gd name="connsiteX96" fmla="*/ 6313308 w 12192000"/>
              <a:gd name="connsiteY96" fmla="*/ 418044 h 5256361"/>
              <a:gd name="connsiteX97" fmla="*/ 6317834 w 12192000"/>
              <a:gd name="connsiteY97" fmla="*/ 420633 h 5256361"/>
              <a:gd name="connsiteX98" fmla="*/ 6318907 w 12192000"/>
              <a:gd name="connsiteY98" fmla="*/ 424070 h 5256361"/>
              <a:gd name="connsiteX99" fmla="*/ 6320341 w 12192000"/>
              <a:gd name="connsiteY99" fmla="*/ 423972 h 5256361"/>
              <a:gd name="connsiteX100" fmla="*/ 6345071 w 12192000"/>
              <a:gd name="connsiteY100" fmla="*/ 437455 h 5256361"/>
              <a:gd name="connsiteX101" fmla="*/ 6403531 w 12192000"/>
              <a:gd name="connsiteY101" fmla="*/ 458140 h 5256361"/>
              <a:gd name="connsiteX102" fmla="*/ 6438176 w 12192000"/>
              <a:gd name="connsiteY102" fmla="*/ 466114 h 5256361"/>
              <a:gd name="connsiteX103" fmla="*/ 6531805 w 12192000"/>
              <a:gd name="connsiteY103" fmla="*/ 492190 h 5256361"/>
              <a:gd name="connsiteX104" fmla="*/ 6624812 w 12192000"/>
              <a:gd name="connsiteY104" fmla="*/ 521583 h 5256361"/>
              <a:gd name="connsiteX105" fmla="*/ 6665821 w 12192000"/>
              <a:gd name="connsiteY105" fmla="*/ 554310 h 5256361"/>
              <a:gd name="connsiteX106" fmla="*/ 6671133 w 12192000"/>
              <a:gd name="connsiteY106" fmla="*/ 556037 h 5256361"/>
              <a:gd name="connsiteX107" fmla="*/ 6685990 w 12192000"/>
              <a:gd name="connsiteY107" fmla="*/ 556019 h 5256361"/>
              <a:gd name="connsiteX108" fmla="*/ 6691636 w 12192000"/>
              <a:gd name="connsiteY108" fmla="*/ 555232 h 5256361"/>
              <a:gd name="connsiteX109" fmla="*/ 6699772 w 12192000"/>
              <a:gd name="connsiteY109" fmla="*/ 555740 h 5256361"/>
              <a:gd name="connsiteX110" fmla="*/ 6699955 w 12192000"/>
              <a:gd name="connsiteY110" fmla="*/ 556001 h 5256361"/>
              <a:gd name="connsiteX111" fmla="*/ 6707613 w 12192000"/>
              <a:gd name="connsiteY111" fmla="*/ 555992 h 5256361"/>
              <a:gd name="connsiteX112" fmla="*/ 6745320 w 12192000"/>
              <a:gd name="connsiteY112" fmla="*/ 552805 h 5256361"/>
              <a:gd name="connsiteX113" fmla="*/ 6792811 w 12192000"/>
              <a:gd name="connsiteY113" fmla="*/ 579433 h 5256361"/>
              <a:gd name="connsiteX114" fmla="*/ 6812882 w 12192000"/>
              <a:gd name="connsiteY114" fmla="*/ 584758 h 5256361"/>
              <a:gd name="connsiteX115" fmla="*/ 6823500 w 12192000"/>
              <a:gd name="connsiteY115" fmla="*/ 588928 h 5256361"/>
              <a:gd name="connsiteX116" fmla="*/ 6824098 w 12192000"/>
              <a:gd name="connsiteY116" fmla="*/ 590044 h 5256361"/>
              <a:gd name="connsiteX117" fmla="*/ 6860252 w 12192000"/>
              <a:gd name="connsiteY117" fmla="*/ 586865 h 5256361"/>
              <a:gd name="connsiteX118" fmla="*/ 6864904 w 12192000"/>
              <a:gd name="connsiteY118" fmla="*/ 588442 h 5256361"/>
              <a:gd name="connsiteX119" fmla="*/ 6888662 w 12192000"/>
              <a:gd name="connsiteY119" fmla="*/ 583812 h 5256361"/>
              <a:gd name="connsiteX120" fmla="*/ 6900835 w 12192000"/>
              <a:gd name="connsiteY120" fmla="*/ 582784 h 5256361"/>
              <a:gd name="connsiteX121" fmla="*/ 6904484 w 12192000"/>
              <a:gd name="connsiteY121" fmla="*/ 579680 h 5256361"/>
              <a:gd name="connsiteX122" fmla="*/ 6922346 w 12192000"/>
              <a:gd name="connsiteY122" fmla="*/ 579592 h 5256361"/>
              <a:gd name="connsiteX123" fmla="*/ 6924318 w 12192000"/>
              <a:gd name="connsiteY123" fmla="*/ 580642 h 5256361"/>
              <a:gd name="connsiteX124" fmla="*/ 6939344 w 12192000"/>
              <a:gd name="connsiteY124" fmla="*/ 576622 h 5256361"/>
              <a:gd name="connsiteX125" fmla="*/ 6952296 w 12192000"/>
              <a:gd name="connsiteY125" fmla="*/ 568480 h 5256361"/>
              <a:gd name="connsiteX126" fmla="*/ 7103052 w 12192000"/>
              <a:gd name="connsiteY126" fmla="*/ 582667 h 5256361"/>
              <a:gd name="connsiteX127" fmla="*/ 7246485 w 12192000"/>
              <a:gd name="connsiteY127" fmla="*/ 578085 h 5256361"/>
              <a:gd name="connsiteX128" fmla="*/ 7391440 w 12192000"/>
              <a:gd name="connsiteY128" fmla="*/ 585614 h 5256361"/>
              <a:gd name="connsiteX129" fmla="*/ 7548358 w 12192000"/>
              <a:gd name="connsiteY129" fmla="*/ 586808 h 5256361"/>
              <a:gd name="connsiteX130" fmla="*/ 7599893 w 12192000"/>
              <a:gd name="connsiteY130" fmla="*/ 596799 h 5256361"/>
              <a:gd name="connsiteX131" fmla="*/ 7646750 w 12192000"/>
              <a:gd name="connsiteY131" fmla="*/ 585813 h 5256361"/>
              <a:gd name="connsiteX132" fmla="*/ 7665217 w 12192000"/>
              <a:gd name="connsiteY132" fmla="*/ 594052 h 5256361"/>
              <a:gd name="connsiteX133" fmla="*/ 7668385 w 12192000"/>
              <a:gd name="connsiteY133" fmla="*/ 595689 h 5256361"/>
              <a:gd name="connsiteX134" fmla="*/ 7681420 w 12192000"/>
              <a:gd name="connsiteY134" fmla="*/ 597521 h 5256361"/>
              <a:gd name="connsiteX135" fmla="*/ 7684651 w 12192000"/>
              <a:gd name="connsiteY135" fmla="*/ 603940 h 5256361"/>
              <a:gd name="connsiteX136" fmla="*/ 7843050 w 12192000"/>
              <a:gd name="connsiteY136" fmla="*/ 614241 h 5256361"/>
              <a:gd name="connsiteX137" fmla="*/ 7911637 w 12192000"/>
              <a:gd name="connsiteY137" fmla="*/ 618959 h 5256361"/>
              <a:gd name="connsiteX138" fmla="*/ 7937365 w 12192000"/>
              <a:gd name="connsiteY138" fmla="*/ 626668 h 5256361"/>
              <a:gd name="connsiteX139" fmla="*/ 8037057 w 12192000"/>
              <a:gd name="connsiteY139" fmla="*/ 650015 h 5256361"/>
              <a:gd name="connsiteX140" fmla="*/ 8122868 w 12192000"/>
              <a:gd name="connsiteY140" fmla="*/ 664297 h 5256361"/>
              <a:gd name="connsiteX141" fmla="*/ 8186750 w 12192000"/>
              <a:gd name="connsiteY141" fmla="*/ 649435 h 5256361"/>
              <a:gd name="connsiteX142" fmla="*/ 8192054 w 12192000"/>
              <a:gd name="connsiteY142" fmla="*/ 654277 h 5256361"/>
              <a:gd name="connsiteX143" fmla="*/ 8235470 w 12192000"/>
              <a:gd name="connsiteY143" fmla="*/ 656341 h 5256361"/>
              <a:gd name="connsiteX144" fmla="*/ 8388968 w 12192000"/>
              <a:gd name="connsiteY144" fmla="*/ 633092 h 5256361"/>
              <a:gd name="connsiteX145" fmla="*/ 8473770 w 12192000"/>
              <a:gd name="connsiteY145" fmla="*/ 637968 h 5256361"/>
              <a:gd name="connsiteX146" fmla="*/ 8503642 w 12192000"/>
              <a:gd name="connsiteY146" fmla="*/ 644614 h 5256361"/>
              <a:gd name="connsiteX147" fmla="*/ 8553701 w 12192000"/>
              <a:gd name="connsiteY147" fmla="*/ 655445 h 5256361"/>
              <a:gd name="connsiteX148" fmla="*/ 8590556 w 12192000"/>
              <a:gd name="connsiteY148" fmla="*/ 675642 h 5256361"/>
              <a:gd name="connsiteX149" fmla="*/ 8632638 w 12192000"/>
              <a:gd name="connsiteY149" fmla="*/ 679902 h 5256361"/>
              <a:gd name="connsiteX150" fmla="*/ 8643140 w 12192000"/>
              <a:gd name="connsiteY150" fmla="*/ 665237 h 5256361"/>
              <a:gd name="connsiteX151" fmla="*/ 8687917 w 12192000"/>
              <a:gd name="connsiteY151" fmla="*/ 674873 h 5256361"/>
              <a:gd name="connsiteX152" fmla="*/ 8755765 w 12192000"/>
              <a:gd name="connsiteY152" fmla="*/ 691208 h 5256361"/>
              <a:gd name="connsiteX153" fmla="*/ 8795085 w 12192000"/>
              <a:gd name="connsiteY153" fmla="*/ 696588 h 5256361"/>
              <a:gd name="connsiteX154" fmla="*/ 8902279 w 12192000"/>
              <a:gd name="connsiteY154" fmla="*/ 715671 h 5256361"/>
              <a:gd name="connsiteX155" fmla="*/ 9009490 w 12192000"/>
              <a:gd name="connsiteY155" fmla="*/ 738130 h 5256361"/>
              <a:gd name="connsiteX156" fmla="*/ 9072120 w 12192000"/>
              <a:gd name="connsiteY156" fmla="*/ 770325 h 5256361"/>
              <a:gd name="connsiteX157" fmla="*/ 9160343 w 12192000"/>
              <a:gd name="connsiteY157" fmla="*/ 786746 h 5256361"/>
              <a:gd name="connsiteX158" fmla="*/ 9174981 w 12192000"/>
              <a:gd name="connsiteY158" fmla="*/ 792262 h 5256361"/>
              <a:gd name="connsiteX159" fmla="*/ 9278987 w 12192000"/>
              <a:gd name="connsiteY159" fmla="*/ 817631 h 5256361"/>
              <a:gd name="connsiteX160" fmla="*/ 9400617 w 12192000"/>
              <a:gd name="connsiteY160" fmla="*/ 821517 h 5256361"/>
              <a:gd name="connsiteX161" fmla="*/ 9552261 w 12192000"/>
              <a:gd name="connsiteY161" fmla="*/ 892831 h 5256361"/>
              <a:gd name="connsiteX162" fmla="*/ 9822258 w 12192000"/>
              <a:gd name="connsiteY162" fmla="*/ 1001854 h 5256361"/>
              <a:gd name="connsiteX163" fmla="*/ 10113244 w 12192000"/>
              <a:gd name="connsiteY163" fmla="*/ 1044510 h 5256361"/>
              <a:gd name="connsiteX164" fmla="*/ 10189871 w 12192000"/>
              <a:gd name="connsiteY164" fmla="*/ 1037391 h 5256361"/>
              <a:gd name="connsiteX165" fmla="*/ 10414253 w 12192000"/>
              <a:gd name="connsiteY165" fmla="*/ 1023375 h 5256361"/>
              <a:gd name="connsiteX166" fmla="*/ 10642574 w 12192000"/>
              <a:gd name="connsiteY166" fmla="*/ 950868 h 5256361"/>
              <a:gd name="connsiteX167" fmla="*/ 10786007 w 12192000"/>
              <a:gd name="connsiteY167" fmla="*/ 938924 h 5256361"/>
              <a:gd name="connsiteX168" fmla="*/ 10854151 w 12192000"/>
              <a:gd name="connsiteY168" fmla="*/ 920164 h 5256361"/>
              <a:gd name="connsiteX169" fmla="*/ 10901354 w 12192000"/>
              <a:gd name="connsiteY169" fmla="*/ 919267 h 5256361"/>
              <a:gd name="connsiteX170" fmla="*/ 10929658 w 12192000"/>
              <a:gd name="connsiteY170" fmla="*/ 917084 h 5256361"/>
              <a:gd name="connsiteX171" fmla="*/ 10978685 w 12192000"/>
              <a:gd name="connsiteY171" fmla="*/ 885854 h 5256361"/>
              <a:gd name="connsiteX172" fmla="*/ 11163594 w 12192000"/>
              <a:gd name="connsiteY172" fmla="*/ 876091 h 5256361"/>
              <a:gd name="connsiteX173" fmla="*/ 11340142 w 12192000"/>
              <a:gd name="connsiteY173" fmla="*/ 907595 h 5256361"/>
              <a:gd name="connsiteX174" fmla="*/ 11603318 w 12192000"/>
              <a:gd name="connsiteY174" fmla="*/ 818126 h 5256361"/>
              <a:gd name="connsiteX175" fmla="*/ 11630282 w 12192000"/>
              <a:gd name="connsiteY175" fmla="*/ 811106 h 5256361"/>
              <a:gd name="connsiteX176" fmla="*/ 11776458 w 12192000"/>
              <a:gd name="connsiteY176" fmla="*/ 776334 h 5256361"/>
              <a:gd name="connsiteX177" fmla="*/ 12105816 w 12192000"/>
              <a:gd name="connsiteY177" fmla="*/ 760235 h 5256361"/>
              <a:gd name="connsiteX178" fmla="*/ 12192000 w 12192000"/>
              <a:gd name="connsiteY178" fmla="*/ 696270 h 5256361"/>
              <a:gd name="connsiteX179" fmla="*/ 12192000 w 12192000"/>
              <a:gd name="connsiteY179" fmla="*/ 5256361 h 5256361"/>
              <a:gd name="connsiteX180" fmla="*/ 0 w 12192000"/>
              <a:gd name="connsiteY180" fmla="*/ 4547444 h 5256361"/>
              <a:gd name="connsiteX181" fmla="*/ 0 w 12192000"/>
              <a:gd name="connsiteY181" fmla="*/ 540482 h 5256361"/>
              <a:gd name="connsiteX182" fmla="*/ 3948 w 12192000"/>
              <a:gd name="connsiteY182" fmla="*/ 539440 h 5256361"/>
              <a:gd name="connsiteX183" fmla="*/ 79987 w 12192000"/>
              <a:gd name="connsiteY183" fmla="*/ 525968 h 5256361"/>
              <a:gd name="connsiteX184" fmla="*/ 173247 w 12192000"/>
              <a:gd name="connsiteY184" fmla="*/ 477493 h 5256361"/>
              <a:gd name="connsiteX185" fmla="*/ 206877 w 12192000"/>
              <a:gd name="connsiteY185" fmla="*/ 472952 h 5256361"/>
              <a:gd name="connsiteX186" fmla="*/ 205655 w 12192000"/>
              <a:gd name="connsiteY186" fmla="*/ 464375 h 5256361"/>
              <a:gd name="connsiteX187" fmla="*/ 218147 w 12192000"/>
              <a:gd name="connsiteY187" fmla="*/ 463744 h 5256361"/>
              <a:gd name="connsiteX188" fmla="*/ 246031 w 12192000"/>
              <a:gd name="connsiteY188" fmla="*/ 463535 h 5256361"/>
              <a:gd name="connsiteX189" fmla="*/ 329529 w 12192000"/>
              <a:gd name="connsiteY189" fmla="*/ 461155 h 5256361"/>
              <a:gd name="connsiteX190" fmla="*/ 352311 w 12192000"/>
              <a:gd name="connsiteY190" fmla="*/ 444707 h 5256361"/>
              <a:gd name="connsiteX191" fmla="*/ 373861 w 12192000"/>
              <a:gd name="connsiteY191" fmla="*/ 444449 h 5256361"/>
              <a:gd name="connsiteX192" fmla="*/ 498838 w 12192000"/>
              <a:gd name="connsiteY192" fmla="*/ 422403 h 5256361"/>
              <a:gd name="connsiteX193" fmla="*/ 516021 w 12192000"/>
              <a:gd name="connsiteY193" fmla="*/ 420754 h 5256361"/>
              <a:gd name="connsiteX194" fmla="*/ 525327 w 12192000"/>
              <a:gd name="connsiteY194" fmla="*/ 413364 h 5256361"/>
              <a:gd name="connsiteX195" fmla="*/ 558651 w 12192000"/>
              <a:gd name="connsiteY195" fmla="*/ 411894 h 5256361"/>
              <a:gd name="connsiteX196" fmla="*/ 560193 w 12192000"/>
              <a:gd name="connsiteY196" fmla="*/ 407686 h 5256361"/>
              <a:gd name="connsiteX197" fmla="*/ 669729 w 12192000"/>
              <a:gd name="connsiteY197" fmla="*/ 371558 h 5256361"/>
              <a:gd name="connsiteX198" fmla="*/ 688496 w 12192000"/>
              <a:gd name="connsiteY198" fmla="*/ 365590 h 5256361"/>
              <a:gd name="connsiteX199" fmla="*/ 704711 w 12192000"/>
              <a:gd name="connsiteY199" fmla="*/ 367400 h 5256361"/>
              <a:gd name="connsiteX200" fmla="*/ 794485 w 12192000"/>
              <a:gd name="connsiteY200" fmla="*/ 362242 h 5256361"/>
              <a:gd name="connsiteX201" fmla="*/ 815839 w 12192000"/>
              <a:gd name="connsiteY201" fmla="*/ 365409 h 5256361"/>
              <a:gd name="connsiteX202" fmla="*/ 824819 w 12192000"/>
              <a:gd name="connsiteY202" fmla="*/ 372095 h 5256361"/>
              <a:gd name="connsiteX203" fmla="*/ 859579 w 12192000"/>
              <a:gd name="connsiteY203" fmla="*/ 359461 h 5256361"/>
              <a:gd name="connsiteX204" fmla="*/ 913213 w 12192000"/>
              <a:gd name="connsiteY204" fmla="*/ 350804 h 5256361"/>
              <a:gd name="connsiteX205" fmla="*/ 938704 w 12192000"/>
              <a:gd name="connsiteY205" fmla="*/ 344555 h 5256361"/>
              <a:gd name="connsiteX206" fmla="*/ 959272 w 12192000"/>
              <a:gd name="connsiteY206" fmla="*/ 348348 h 5256361"/>
              <a:gd name="connsiteX207" fmla="*/ 1076317 w 12192000"/>
              <a:gd name="connsiteY207" fmla="*/ 349310 h 5256361"/>
              <a:gd name="connsiteX208" fmla="*/ 1103231 w 12192000"/>
              <a:gd name="connsiteY208" fmla="*/ 355337 h 5256361"/>
              <a:gd name="connsiteX209" fmla="*/ 1115987 w 12192000"/>
              <a:gd name="connsiteY209" fmla="*/ 367351 h 5256361"/>
              <a:gd name="connsiteX210" fmla="*/ 1125983 w 12192000"/>
              <a:gd name="connsiteY210" fmla="*/ 363067 h 5256361"/>
              <a:gd name="connsiteX211" fmla="*/ 1196778 w 12192000"/>
              <a:gd name="connsiteY211" fmla="*/ 362640 h 5256361"/>
              <a:gd name="connsiteX212" fmla="*/ 1242961 w 12192000"/>
              <a:gd name="connsiteY212" fmla="*/ 361265 h 5256361"/>
              <a:gd name="connsiteX213" fmla="*/ 1245768 w 12192000"/>
              <a:gd name="connsiteY213" fmla="*/ 344771 h 5256361"/>
              <a:gd name="connsiteX214" fmla="*/ 1286892 w 12192000"/>
              <a:gd name="connsiteY214" fmla="*/ 338895 h 5256361"/>
              <a:gd name="connsiteX215" fmla="*/ 1330717 w 12192000"/>
              <a:gd name="connsiteY215" fmla="*/ 349483 h 5256361"/>
              <a:gd name="connsiteX216" fmla="*/ 1382372 w 12192000"/>
              <a:gd name="connsiteY216" fmla="*/ 347999 h 5256361"/>
              <a:gd name="connsiteX217" fmla="*/ 1413281 w 12192000"/>
              <a:gd name="connsiteY217" fmla="*/ 347291 h 5256361"/>
              <a:gd name="connsiteX218" fmla="*/ 1494404 w 12192000"/>
              <a:gd name="connsiteY218" fmla="*/ 331907 h 5256361"/>
              <a:gd name="connsiteX219" fmla="*/ 1626029 w 12192000"/>
              <a:gd name="connsiteY219" fmla="*/ 273413 h 5256361"/>
              <a:gd name="connsiteX220" fmla="*/ 1667354 w 12192000"/>
              <a:gd name="connsiteY220" fmla="*/ 265124 h 5256361"/>
              <a:gd name="connsiteX221" fmla="*/ 1674578 w 12192000"/>
              <a:gd name="connsiteY221" fmla="*/ 268497 h 5256361"/>
              <a:gd name="connsiteX222" fmla="*/ 1880316 w 12192000"/>
              <a:gd name="connsiteY222" fmla="*/ 233368 h 5256361"/>
              <a:gd name="connsiteX223" fmla="*/ 1917126 w 12192000"/>
              <a:gd name="connsiteY223" fmla="*/ 231311 h 5256361"/>
              <a:gd name="connsiteX224" fmla="*/ 1944692 w 12192000"/>
              <a:gd name="connsiteY224" fmla="*/ 232595 h 5256361"/>
              <a:gd name="connsiteX225" fmla="*/ 2010665 w 12192000"/>
              <a:gd name="connsiteY225" fmla="*/ 220894 h 5256361"/>
              <a:gd name="connsiteX226" fmla="*/ 2118270 w 12192000"/>
              <a:gd name="connsiteY226" fmla="*/ 195238 h 5256361"/>
              <a:gd name="connsiteX227" fmla="*/ 2141504 w 12192000"/>
              <a:gd name="connsiteY227" fmla="*/ 191185 h 5256361"/>
              <a:gd name="connsiteX228" fmla="*/ 2162752 w 12192000"/>
              <a:gd name="connsiteY228" fmla="*/ 193299 h 5256361"/>
              <a:gd name="connsiteX229" fmla="*/ 2168793 w 12192000"/>
              <a:gd name="connsiteY229" fmla="*/ 198668 h 5256361"/>
              <a:gd name="connsiteX230" fmla="*/ 2181778 w 12192000"/>
              <a:gd name="connsiteY230" fmla="*/ 197338 h 5256361"/>
              <a:gd name="connsiteX231" fmla="*/ 2185499 w 12192000"/>
              <a:gd name="connsiteY231" fmla="*/ 198155 h 5256361"/>
              <a:gd name="connsiteX232" fmla="*/ 2206566 w 12192000"/>
              <a:gd name="connsiteY232" fmla="*/ 201662 h 5256361"/>
              <a:gd name="connsiteX233" fmla="*/ 2244903 w 12192000"/>
              <a:gd name="connsiteY233" fmla="*/ 180090 h 5256361"/>
              <a:gd name="connsiteX234" fmla="*/ 2297531 w 12192000"/>
              <a:gd name="connsiteY234" fmla="*/ 177456 h 5256361"/>
              <a:gd name="connsiteX235" fmla="*/ 2488258 w 12192000"/>
              <a:gd name="connsiteY235" fmla="*/ 130235 h 5256361"/>
              <a:gd name="connsiteX236" fmla="*/ 2523236 w 12192000"/>
              <a:gd name="connsiteY236" fmla="*/ 146553 h 5256361"/>
              <a:gd name="connsiteX237" fmla="*/ 2603355 w 12192000"/>
              <a:gd name="connsiteY237" fmla="*/ 135610 h 5256361"/>
              <a:gd name="connsiteX238" fmla="*/ 2713319 w 12192000"/>
              <a:gd name="connsiteY238" fmla="*/ 76167 h 5256361"/>
              <a:gd name="connsiteX239" fmla="*/ 2860143 w 12192000"/>
              <a:gd name="connsiteY239" fmla="*/ 54092 h 5256361"/>
              <a:gd name="connsiteX240" fmla="*/ 2868320 w 12192000"/>
              <a:gd name="connsiteY240" fmla="*/ 43251 h 5256361"/>
              <a:gd name="connsiteX241" fmla="*/ 2880379 w 12192000"/>
              <a:gd name="connsiteY241" fmla="*/ 35858 h 5256361"/>
              <a:gd name="connsiteX242" fmla="*/ 2882710 w 12192000"/>
              <a:gd name="connsiteY242" fmla="*/ 36396 h 5256361"/>
              <a:gd name="connsiteX243" fmla="*/ 2899268 w 12192000"/>
              <a:gd name="connsiteY243" fmla="*/ 32091 h 5256361"/>
              <a:gd name="connsiteX244" fmla="*/ 2901185 w 12192000"/>
              <a:gd name="connsiteY244" fmla="*/ 28262 h 5256361"/>
              <a:gd name="connsiteX245" fmla="*/ 2912009 w 12192000"/>
              <a:gd name="connsiteY245" fmla="*/ 24403 h 5256361"/>
              <a:gd name="connsiteX246" fmla="*/ 2931895 w 12192000"/>
              <a:gd name="connsiteY246" fmla="*/ 14365 h 5256361"/>
              <a:gd name="connsiteX247" fmla="*/ 2936965 w 12192000"/>
              <a:gd name="connsiteY247" fmla="*/ 14771 h 5256361"/>
              <a:gd name="connsiteX248" fmla="*/ 2969058 w 12192000"/>
              <a:gd name="connsiteY248" fmla="*/ 3188 h 5256361"/>
              <a:gd name="connsiteX249" fmla="*/ 2970141 w 12192000"/>
              <a:gd name="connsiteY249" fmla="*/ 4113 h 5256361"/>
              <a:gd name="connsiteX250" fmla="*/ 2981985 w 12192000"/>
              <a:gd name="connsiteY250" fmla="*/ 5589 h 5256361"/>
              <a:gd name="connsiteX251" fmla="*/ 3003160 w 12192000"/>
              <a:gd name="connsiteY251" fmla="*/ 5933 h 5256361"/>
              <a:gd name="connsiteX252" fmla="*/ 3059919 w 12192000"/>
              <a:gd name="connsiteY252" fmla="*/ 20150 h 5256361"/>
              <a:gd name="connsiteX253" fmla="*/ 3093450 w 12192000"/>
              <a:gd name="connsiteY253" fmla="*/ 8195 h 5256361"/>
              <a:gd name="connsiteX254" fmla="*/ 3188029 w 12192000"/>
              <a:gd name="connsiteY254" fmla="*/ 6375 h 5256361"/>
              <a:gd name="connsiteX0" fmla="*/ 3188029 w 12192000"/>
              <a:gd name="connsiteY0" fmla="*/ 6375 h 5256361"/>
              <a:gd name="connsiteX1" fmla="*/ 3287078 w 12192000"/>
              <a:gd name="connsiteY1" fmla="*/ 27606 h 5256361"/>
              <a:gd name="connsiteX2" fmla="*/ 3386448 w 12192000"/>
              <a:gd name="connsiteY2" fmla="*/ 30393 h 5256361"/>
              <a:gd name="connsiteX3" fmla="*/ 3422427 w 12192000"/>
              <a:gd name="connsiteY3" fmla="*/ 29823 h 5256361"/>
              <a:gd name="connsiteX4" fmla="*/ 3486559 w 12192000"/>
              <a:gd name="connsiteY4" fmla="*/ 35770 h 5256361"/>
              <a:gd name="connsiteX5" fmla="*/ 3515932 w 12192000"/>
              <a:gd name="connsiteY5" fmla="*/ 42810 h 5256361"/>
              <a:gd name="connsiteX6" fmla="*/ 3517220 w 12192000"/>
              <a:gd name="connsiteY6" fmla="*/ 42377 h 5256361"/>
              <a:gd name="connsiteX7" fmla="*/ 3519845 w 12192000"/>
              <a:gd name="connsiteY7" fmla="*/ 45407 h 5256361"/>
              <a:gd name="connsiteX8" fmla="*/ 3525279 w 12192000"/>
              <a:gd name="connsiteY8" fmla="*/ 46811 h 5256361"/>
              <a:gd name="connsiteX9" fmla="*/ 3540113 w 12192000"/>
              <a:gd name="connsiteY9" fmla="*/ 45907 h 5256361"/>
              <a:gd name="connsiteX10" fmla="*/ 3545692 w 12192000"/>
              <a:gd name="connsiteY10" fmla="*/ 44786 h 5256361"/>
              <a:gd name="connsiteX11" fmla="*/ 3553854 w 12192000"/>
              <a:gd name="connsiteY11" fmla="*/ 44807 h 5256361"/>
              <a:gd name="connsiteX12" fmla="*/ 3554058 w 12192000"/>
              <a:gd name="connsiteY12" fmla="*/ 45056 h 5256361"/>
              <a:gd name="connsiteX13" fmla="*/ 3561703 w 12192000"/>
              <a:gd name="connsiteY13" fmla="*/ 44591 h 5256361"/>
              <a:gd name="connsiteX14" fmla="*/ 3599112 w 12192000"/>
              <a:gd name="connsiteY14" fmla="*/ 39166 h 5256361"/>
              <a:gd name="connsiteX15" fmla="*/ 3648544 w 12192000"/>
              <a:gd name="connsiteY15" fmla="*/ 62881 h 5256361"/>
              <a:gd name="connsiteX16" fmla="*/ 3668987 w 12192000"/>
              <a:gd name="connsiteY16" fmla="*/ 66992 h 5256361"/>
              <a:gd name="connsiteX17" fmla="*/ 3679906 w 12192000"/>
              <a:gd name="connsiteY17" fmla="*/ 70516 h 5256361"/>
              <a:gd name="connsiteX18" fmla="*/ 3680583 w 12192000"/>
              <a:gd name="connsiteY18" fmla="*/ 71594 h 5256361"/>
              <a:gd name="connsiteX19" fmla="*/ 3716448 w 12192000"/>
              <a:gd name="connsiteY19" fmla="*/ 66268 h 5256361"/>
              <a:gd name="connsiteX20" fmla="*/ 3721210 w 12192000"/>
              <a:gd name="connsiteY20" fmla="*/ 67563 h 5256361"/>
              <a:gd name="connsiteX21" fmla="*/ 3744585 w 12192000"/>
              <a:gd name="connsiteY21" fmla="*/ 61530 h 5256361"/>
              <a:gd name="connsiteX22" fmla="*/ 3756664 w 12192000"/>
              <a:gd name="connsiteY22" fmla="*/ 59781 h 5256361"/>
              <a:gd name="connsiteX23" fmla="*/ 3760076 w 12192000"/>
              <a:gd name="connsiteY23" fmla="*/ 56468 h 5256361"/>
              <a:gd name="connsiteX24" fmla="*/ 3777900 w 12192000"/>
              <a:gd name="connsiteY24" fmla="*/ 55315 h 5256361"/>
              <a:gd name="connsiteX25" fmla="*/ 3779950 w 12192000"/>
              <a:gd name="connsiteY25" fmla="*/ 56246 h 5256361"/>
              <a:gd name="connsiteX26" fmla="*/ 3794650 w 12192000"/>
              <a:gd name="connsiteY26" fmla="*/ 51341 h 5256361"/>
              <a:gd name="connsiteX27" fmla="*/ 3806969 w 12192000"/>
              <a:gd name="connsiteY27" fmla="*/ 42453 h 5256361"/>
              <a:gd name="connsiteX28" fmla="*/ 3958577 w 12192000"/>
              <a:gd name="connsiteY28" fmla="*/ 47607 h 5256361"/>
              <a:gd name="connsiteX29" fmla="*/ 4089430 w 12192000"/>
              <a:gd name="connsiteY29" fmla="*/ 10501 h 5256361"/>
              <a:gd name="connsiteX30" fmla="*/ 4171715 w 12192000"/>
              <a:gd name="connsiteY30" fmla="*/ 14367 h 5256361"/>
              <a:gd name="connsiteX31" fmla="*/ 4199128 w 12192000"/>
              <a:gd name="connsiteY31" fmla="*/ 36195 h 5256361"/>
              <a:gd name="connsiteX32" fmla="*/ 4403546 w 12192000"/>
              <a:gd name="connsiteY32" fmla="*/ 25184 h 5256361"/>
              <a:gd name="connsiteX33" fmla="*/ 4455762 w 12192000"/>
              <a:gd name="connsiteY33" fmla="*/ 32072 h 5256361"/>
              <a:gd name="connsiteX34" fmla="*/ 4501720 w 12192000"/>
              <a:gd name="connsiteY34" fmla="*/ 18325 h 5256361"/>
              <a:gd name="connsiteX35" fmla="*/ 4520780 w 12192000"/>
              <a:gd name="connsiteY35" fmla="*/ 25438 h 5256361"/>
              <a:gd name="connsiteX36" fmla="*/ 4524071 w 12192000"/>
              <a:gd name="connsiteY36" fmla="*/ 26883 h 5256361"/>
              <a:gd name="connsiteX37" fmla="*/ 4537225 w 12192000"/>
              <a:gd name="connsiteY37" fmla="*/ 27930 h 5256361"/>
              <a:gd name="connsiteX38" fmla="*/ 4540932 w 12192000"/>
              <a:gd name="connsiteY38" fmla="*/ 34139 h 5256361"/>
              <a:gd name="connsiteX39" fmla="*/ 4560732 w 12192000"/>
              <a:gd name="connsiteY39" fmla="*/ 39954 h 5256361"/>
              <a:gd name="connsiteX40" fmla="*/ 4584946 w 12192000"/>
              <a:gd name="connsiteY40" fmla="*/ 40234 h 5256361"/>
              <a:gd name="connsiteX41" fmla="*/ 4670972 w 12192000"/>
              <a:gd name="connsiteY41" fmla="*/ 41875 h 5256361"/>
              <a:gd name="connsiteX42" fmla="*/ 4685002 w 12192000"/>
              <a:gd name="connsiteY42" fmla="*/ 38521 h 5256361"/>
              <a:gd name="connsiteX43" fmla="*/ 4730794 w 12192000"/>
              <a:gd name="connsiteY43" fmla="*/ 44114 h 5256361"/>
              <a:gd name="connsiteX44" fmla="*/ 4771603 w 12192000"/>
              <a:gd name="connsiteY44" fmla="*/ 45372 h 5256361"/>
              <a:gd name="connsiteX45" fmla="*/ 4798044 w 12192000"/>
              <a:gd name="connsiteY45" fmla="*/ 42704 h 5256361"/>
              <a:gd name="connsiteX46" fmla="*/ 4804975 w 12192000"/>
              <a:gd name="connsiteY46" fmla="*/ 44915 h 5256361"/>
              <a:gd name="connsiteX47" fmla="*/ 4831600 w 12192000"/>
              <a:gd name="connsiteY47" fmla="*/ 46341 h 5256361"/>
              <a:gd name="connsiteX48" fmla="*/ 4845162 w 12192000"/>
              <a:gd name="connsiteY48" fmla="*/ 43064 h 5256361"/>
              <a:gd name="connsiteX49" fmla="*/ 4858548 w 12192000"/>
              <a:gd name="connsiteY49" fmla="*/ 50610 h 5256361"/>
              <a:gd name="connsiteX50" fmla="*/ 4861820 w 12192000"/>
              <a:gd name="connsiteY50" fmla="*/ 56140 h 5256361"/>
              <a:gd name="connsiteX51" fmla="*/ 4880767 w 12192000"/>
              <a:gd name="connsiteY51" fmla="*/ 53657 h 5256361"/>
              <a:gd name="connsiteX52" fmla="*/ 4896300 w 12192000"/>
              <a:gd name="connsiteY52" fmla="*/ 59061 h 5256361"/>
              <a:gd name="connsiteX53" fmla="*/ 4909841 w 12192000"/>
              <a:gd name="connsiteY53" fmla="*/ 55528 h 5256361"/>
              <a:gd name="connsiteX54" fmla="*/ 4915461 w 12192000"/>
              <a:gd name="connsiteY54" fmla="*/ 56324 h 5256361"/>
              <a:gd name="connsiteX55" fmla="*/ 4929430 w 12192000"/>
              <a:gd name="connsiteY55" fmla="*/ 58998 h 5256361"/>
              <a:gd name="connsiteX56" fmla="*/ 4953531 w 12192000"/>
              <a:gd name="connsiteY56" fmla="*/ 64940 h 5256361"/>
              <a:gd name="connsiteX57" fmla="*/ 4961050 w 12192000"/>
              <a:gd name="connsiteY57" fmla="*/ 65767 h 5256361"/>
              <a:gd name="connsiteX58" fmla="*/ 4977419 w 12192000"/>
              <a:gd name="connsiteY58" fmla="*/ 74854 h 5256361"/>
              <a:gd name="connsiteX59" fmla="*/ 5009106 w 12192000"/>
              <a:gd name="connsiteY59" fmla="*/ 82624 h 5256361"/>
              <a:gd name="connsiteX60" fmla="*/ 5064895 w 12192000"/>
              <a:gd name="connsiteY60" fmla="*/ 109738 h 5256361"/>
              <a:gd name="connsiteX61" fmla="*/ 5097688 w 12192000"/>
              <a:gd name="connsiteY61" fmla="*/ 122676 h 5256361"/>
              <a:gd name="connsiteX62" fmla="*/ 5119875 w 12192000"/>
              <a:gd name="connsiteY62" fmla="*/ 134601 h 5256361"/>
              <a:gd name="connsiteX63" fmla="*/ 5185360 w 12192000"/>
              <a:gd name="connsiteY63" fmla="*/ 151443 h 5256361"/>
              <a:gd name="connsiteX64" fmla="*/ 5297679 w 12192000"/>
              <a:gd name="connsiteY64" fmla="*/ 173709 h 5256361"/>
              <a:gd name="connsiteX65" fmla="*/ 5320681 w 12192000"/>
              <a:gd name="connsiteY65" fmla="*/ 179692 h 5256361"/>
              <a:gd name="connsiteX66" fmla="*/ 5336842 w 12192000"/>
              <a:gd name="connsiteY66" fmla="*/ 189776 h 5256361"/>
              <a:gd name="connsiteX67" fmla="*/ 5337444 w 12192000"/>
              <a:gd name="connsiteY67" fmla="*/ 196421 h 5256361"/>
              <a:gd name="connsiteX68" fmla="*/ 5349516 w 12192000"/>
              <a:gd name="connsiteY68" fmla="*/ 200505 h 5256361"/>
              <a:gd name="connsiteX69" fmla="*/ 5351972 w 12192000"/>
              <a:gd name="connsiteY69" fmla="*/ 202623 h 5256361"/>
              <a:gd name="connsiteX70" fmla="*/ 5366814 w 12192000"/>
              <a:gd name="connsiteY70" fmla="*/ 213739 h 5256361"/>
              <a:gd name="connsiteX71" fmla="*/ 5417244 w 12192000"/>
              <a:gd name="connsiteY71" fmla="*/ 211827 h 5256361"/>
              <a:gd name="connsiteX72" fmla="*/ 5463870 w 12192000"/>
              <a:gd name="connsiteY72" fmla="*/ 230568 h 5256361"/>
              <a:gd name="connsiteX73" fmla="*/ 5664412 w 12192000"/>
              <a:gd name="connsiteY73" fmla="*/ 268648 h 5256361"/>
              <a:gd name="connsiteX74" fmla="*/ 5680257 w 12192000"/>
              <a:gd name="connsiteY74" fmla="*/ 295413 h 5256361"/>
              <a:gd name="connsiteX75" fmla="*/ 5757046 w 12192000"/>
              <a:gd name="connsiteY75" fmla="*/ 318453 h 5256361"/>
              <a:gd name="connsiteX76" fmla="*/ 5899668 w 12192000"/>
              <a:gd name="connsiteY76" fmla="*/ 314896 h 5256361"/>
              <a:gd name="connsiteX77" fmla="*/ 6042086 w 12192000"/>
              <a:gd name="connsiteY77" fmla="*/ 355518 h 5256361"/>
              <a:gd name="connsiteX78" fmla="*/ 6058069 w 12192000"/>
              <a:gd name="connsiteY78" fmla="*/ 350170 h 5256361"/>
              <a:gd name="connsiteX79" fmla="*/ 6074444 w 12192000"/>
              <a:gd name="connsiteY79" fmla="*/ 349088 h 5256361"/>
              <a:gd name="connsiteX80" fmla="*/ 6075959 w 12192000"/>
              <a:gd name="connsiteY80" fmla="*/ 350435 h 5256361"/>
              <a:gd name="connsiteX81" fmla="*/ 6093540 w 12192000"/>
              <a:gd name="connsiteY81" fmla="*/ 353576 h 5256361"/>
              <a:gd name="connsiteX82" fmla="*/ 6098369 w 12192000"/>
              <a:gd name="connsiteY82" fmla="*/ 351305 h 5256361"/>
              <a:gd name="connsiteX83" fmla="*/ 6110738 w 12192000"/>
              <a:gd name="connsiteY83" fmla="*/ 352533 h 5256361"/>
              <a:gd name="connsiteX84" fmla="*/ 6135933 w 12192000"/>
              <a:gd name="connsiteY84" fmla="*/ 352452 h 5256361"/>
              <a:gd name="connsiteX85" fmla="*/ 6139871 w 12192000"/>
              <a:gd name="connsiteY85" fmla="*/ 354780 h 5256361"/>
              <a:gd name="connsiteX86" fmla="*/ 6176662 w 12192000"/>
              <a:gd name="connsiteY86" fmla="*/ 358308 h 5256361"/>
              <a:gd name="connsiteX87" fmla="*/ 6176801 w 12192000"/>
              <a:gd name="connsiteY87" fmla="*/ 359470 h 5256361"/>
              <a:gd name="connsiteX88" fmla="*/ 6185563 w 12192000"/>
              <a:gd name="connsiteY88" fmla="*/ 365325 h 5256361"/>
              <a:gd name="connsiteX89" fmla="*/ 6203148 w 12192000"/>
              <a:gd name="connsiteY89" fmla="*/ 373978 h 5256361"/>
              <a:gd name="connsiteX90" fmla="*/ 6239136 w 12192000"/>
              <a:gd name="connsiteY90" fmla="*/ 407698 h 5256361"/>
              <a:gd name="connsiteX91" fmla="*/ 6277452 w 12192000"/>
              <a:gd name="connsiteY91" fmla="*/ 411500 h 5256361"/>
              <a:gd name="connsiteX92" fmla="*/ 6284979 w 12192000"/>
              <a:gd name="connsiteY92" fmla="*/ 412874 h 5256361"/>
              <a:gd name="connsiteX93" fmla="*/ 6285055 w 12192000"/>
              <a:gd name="connsiteY93" fmla="*/ 413153 h 5256361"/>
              <a:gd name="connsiteX94" fmla="*/ 6292844 w 12192000"/>
              <a:gd name="connsiteY94" fmla="*/ 415103 h 5256361"/>
              <a:gd name="connsiteX95" fmla="*/ 6298705 w 12192000"/>
              <a:gd name="connsiteY95" fmla="*/ 415379 h 5256361"/>
              <a:gd name="connsiteX96" fmla="*/ 6313308 w 12192000"/>
              <a:gd name="connsiteY96" fmla="*/ 418044 h 5256361"/>
              <a:gd name="connsiteX97" fmla="*/ 6317834 w 12192000"/>
              <a:gd name="connsiteY97" fmla="*/ 420633 h 5256361"/>
              <a:gd name="connsiteX98" fmla="*/ 6318907 w 12192000"/>
              <a:gd name="connsiteY98" fmla="*/ 424070 h 5256361"/>
              <a:gd name="connsiteX99" fmla="*/ 6320341 w 12192000"/>
              <a:gd name="connsiteY99" fmla="*/ 423972 h 5256361"/>
              <a:gd name="connsiteX100" fmla="*/ 6345071 w 12192000"/>
              <a:gd name="connsiteY100" fmla="*/ 437455 h 5256361"/>
              <a:gd name="connsiteX101" fmla="*/ 6403531 w 12192000"/>
              <a:gd name="connsiteY101" fmla="*/ 458140 h 5256361"/>
              <a:gd name="connsiteX102" fmla="*/ 6438176 w 12192000"/>
              <a:gd name="connsiteY102" fmla="*/ 466114 h 5256361"/>
              <a:gd name="connsiteX103" fmla="*/ 6531805 w 12192000"/>
              <a:gd name="connsiteY103" fmla="*/ 492190 h 5256361"/>
              <a:gd name="connsiteX104" fmla="*/ 6624812 w 12192000"/>
              <a:gd name="connsiteY104" fmla="*/ 521583 h 5256361"/>
              <a:gd name="connsiteX105" fmla="*/ 6665821 w 12192000"/>
              <a:gd name="connsiteY105" fmla="*/ 554310 h 5256361"/>
              <a:gd name="connsiteX106" fmla="*/ 6671133 w 12192000"/>
              <a:gd name="connsiteY106" fmla="*/ 556037 h 5256361"/>
              <a:gd name="connsiteX107" fmla="*/ 6685990 w 12192000"/>
              <a:gd name="connsiteY107" fmla="*/ 556019 h 5256361"/>
              <a:gd name="connsiteX108" fmla="*/ 6691636 w 12192000"/>
              <a:gd name="connsiteY108" fmla="*/ 555232 h 5256361"/>
              <a:gd name="connsiteX109" fmla="*/ 6699772 w 12192000"/>
              <a:gd name="connsiteY109" fmla="*/ 555740 h 5256361"/>
              <a:gd name="connsiteX110" fmla="*/ 6699955 w 12192000"/>
              <a:gd name="connsiteY110" fmla="*/ 556001 h 5256361"/>
              <a:gd name="connsiteX111" fmla="*/ 6707613 w 12192000"/>
              <a:gd name="connsiteY111" fmla="*/ 555992 h 5256361"/>
              <a:gd name="connsiteX112" fmla="*/ 6745320 w 12192000"/>
              <a:gd name="connsiteY112" fmla="*/ 552805 h 5256361"/>
              <a:gd name="connsiteX113" fmla="*/ 6792811 w 12192000"/>
              <a:gd name="connsiteY113" fmla="*/ 579433 h 5256361"/>
              <a:gd name="connsiteX114" fmla="*/ 6812882 w 12192000"/>
              <a:gd name="connsiteY114" fmla="*/ 584758 h 5256361"/>
              <a:gd name="connsiteX115" fmla="*/ 6823500 w 12192000"/>
              <a:gd name="connsiteY115" fmla="*/ 588928 h 5256361"/>
              <a:gd name="connsiteX116" fmla="*/ 6824098 w 12192000"/>
              <a:gd name="connsiteY116" fmla="*/ 590044 h 5256361"/>
              <a:gd name="connsiteX117" fmla="*/ 6860252 w 12192000"/>
              <a:gd name="connsiteY117" fmla="*/ 586865 h 5256361"/>
              <a:gd name="connsiteX118" fmla="*/ 6864904 w 12192000"/>
              <a:gd name="connsiteY118" fmla="*/ 588442 h 5256361"/>
              <a:gd name="connsiteX119" fmla="*/ 6888662 w 12192000"/>
              <a:gd name="connsiteY119" fmla="*/ 583812 h 5256361"/>
              <a:gd name="connsiteX120" fmla="*/ 6900835 w 12192000"/>
              <a:gd name="connsiteY120" fmla="*/ 582784 h 5256361"/>
              <a:gd name="connsiteX121" fmla="*/ 6904484 w 12192000"/>
              <a:gd name="connsiteY121" fmla="*/ 579680 h 5256361"/>
              <a:gd name="connsiteX122" fmla="*/ 6922346 w 12192000"/>
              <a:gd name="connsiteY122" fmla="*/ 579592 h 5256361"/>
              <a:gd name="connsiteX123" fmla="*/ 6924318 w 12192000"/>
              <a:gd name="connsiteY123" fmla="*/ 580642 h 5256361"/>
              <a:gd name="connsiteX124" fmla="*/ 6939344 w 12192000"/>
              <a:gd name="connsiteY124" fmla="*/ 576622 h 5256361"/>
              <a:gd name="connsiteX125" fmla="*/ 6952296 w 12192000"/>
              <a:gd name="connsiteY125" fmla="*/ 568480 h 5256361"/>
              <a:gd name="connsiteX126" fmla="*/ 7103052 w 12192000"/>
              <a:gd name="connsiteY126" fmla="*/ 582667 h 5256361"/>
              <a:gd name="connsiteX127" fmla="*/ 7246485 w 12192000"/>
              <a:gd name="connsiteY127" fmla="*/ 578085 h 5256361"/>
              <a:gd name="connsiteX128" fmla="*/ 7391440 w 12192000"/>
              <a:gd name="connsiteY128" fmla="*/ 585614 h 5256361"/>
              <a:gd name="connsiteX129" fmla="*/ 7548358 w 12192000"/>
              <a:gd name="connsiteY129" fmla="*/ 586808 h 5256361"/>
              <a:gd name="connsiteX130" fmla="*/ 7599893 w 12192000"/>
              <a:gd name="connsiteY130" fmla="*/ 596799 h 5256361"/>
              <a:gd name="connsiteX131" fmla="*/ 7646750 w 12192000"/>
              <a:gd name="connsiteY131" fmla="*/ 585813 h 5256361"/>
              <a:gd name="connsiteX132" fmla="*/ 7665217 w 12192000"/>
              <a:gd name="connsiteY132" fmla="*/ 594052 h 5256361"/>
              <a:gd name="connsiteX133" fmla="*/ 7668385 w 12192000"/>
              <a:gd name="connsiteY133" fmla="*/ 595689 h 5256361"/>
              <a:gd name="connsiteX134" fmla="*/ 7681420 w 12192000"/>
              <a:gd name="connsiteY134" fmla="*/ 597521 h 5256361"/>
              <a:gd name="connsiteX135" fmla="*/ 7684651 w 12192000"/>
              <a:gd name="connsiteY135" fmla="*/ 603940 h 5256361"/>
              <a:gd name="connsiteX136" fmla="*/ 7843050 w 12192000"/>
              <a:gd name="connsiteY136" fmla="*/ 614241 h 5256361"/>
              <a:gd name="connsiteX137" fmla="*/ 7911637 w 12192000"/>
              <a:gd name="connsiteY137" fmla="*/ 618959 h 5256361"/>
              <a:gd name="connsiteX138" fmla="*/ 7937365 w 12192000"/>
              <a:gd name="connsiteY138" fmla="*/ 626668 h 5256361"/>
              <a:gd name="connsiteX139" fmla="*/ 8037057 w 12192000"/>
              <a:gd name="connsiteY139" fmla="*/ 650015 h 5256361"/>
              <a:gd name="connsiteX140" fmla="*/ 8122868 w 12192000"/>
              <a:gd name="connsiteY140" fmla="*/ 664297 h 5256361"/>
              <a:gd name="connsiteX141" fmla="*/ 8186750 w 12192000"/>
              <a:gd name="connsiteY141" fmla="*/ 649435 h 5256361"/>
              <a:gd name="connsiteX142" fmla="*/ 8192054 w 12192000"/>
              <a:gd name="connsiteY142" fmla="*/ 654277 h 5256361"/>
              <a:gd name="connsiteX143" fmla="*/ 8235470 w 12192000"/>
              <a:gd name="connsiteY143" fmla="*/ 656341 h 5256361"/>
              <a:gd name="connsiteX144" fmla="*/ 8388968 w 12192000"/>
              <a:gd name="connsiteY144" fmla="*/ 633092 h 5256361"/>
              <a:gd name="connsiteX145" fmla="*/ 8473770 w 12192000"/>
              <a:gd name="connsiteY145" fmla="*/ 637968 h 5256361"/>
              <a:gd name="connsiteX146" fmla="*/ 8503642 w 12192000"/>
              <a:gd name="connsiteY146" fmla="*/ 644614 h 5256361"/>
              <a:gd name="connsiteX147" fmla="*/ 8553701 w 12192000"/>
              <a:gd name="connsiteY147" fmla="*/ 655445 h 5256361"/>
              <a:gd name="connsiteX148" fmla="*/ 8590556 w 12192000"/>
              <a:gd name="connsiteY148" fmla="*/ 675642 h 5256361"/>
              <a:gd name="connsiteX149" fmla="*/ 8632638 w 12192000"/>
              <a:gd name="connsiteY149" fmla="*/ 679902 h 5256361"/>
              <a:gd name="connsiteX150" fmla="*/ 8643140 w 12192000"/>
              <a:gd name="connsiteY150" fmla="*/ 665237 h 5256361"/>
              <a:gd name="connsiteX151" fmla="*/ 8687917 w 12192000"/>
              <a:gd name="connsiteY151" fmla="*/ 674873 h 5256361"/>
              <a:gd name="connsiteX152" fmla="*/ 8755765 w 12192000"/>
              <a:gd name="connsiteY152" fmla="*/ 691208 h 5256361"/>
              <a:gd name="connsiteX153" fmla="*/ 8795085 w 12192000"/>
              <a:gd name="connsiteY153" fmla="*/ 696588 h 5256361"/>
              <a:gd name="connsiteX154" fmla="*/ 8902279 w 12192000"/>
              <a:gd name="connsiteY154" fmla="*/ 715671 h 5256361"/>
              <a:gd name="connsiteX155" fmla="*/ 9009490 w 12192000"/>
              <a:gd name="connsiteY155" fmla="*/ 738130 h 5256361"/>
              <a:gd name="connsiteX156" fmla="*/ 9072120 w 12192000"/>
              <a:gd name="connsiteY156" fmla="*/ 770325 h 5256361"/>
              <a:gd name="connsiteX157" fmla="*/ 9160343 w 12192000"/>
              <a:gd name="connsiteY157" fmla="*/ 786746 h 5256361"/>
              <a:gd name="connsiteX158" fmla="*/ 9174981 w 12192000"/>
              <a:gd name="connsiteY158" fmla="*/ 792262 h 5256361"/>
              <a:gd name="connsiteX159" fmla="*/ 9278987 w 12192000"/>
              <a:gd name="connsiteY159" fmla="*/ 817631 h 5256361"/>
              <a:gd name="connsiteX160" fmla="*/ 9400617 w 12192000"/>
              <a:gd name="connsiteY160" fmla="*/ 821517 h 5256361"/>
              <a:gd name="connsiteX161" fmla="*/ 9552261 w 12192000"/>
              <a:gd name="connsiteY161" fmla="*/ 892831 h 5256361"/>
              <a:gd name="connsiteX162" fmla="*/ 9822258 w 12192000"/>
              <a:gd name="connsiteY162" fmla="*/ 1001854 h 5256361"/>
              <a:gd name="connsiteX163" fmla="*/ 10113244 w 12192000"/>
              <a:gd name="connsiteY163" fmla="*/ 1044510 h 5256361"/>
              <a:gd name="connsiteX164" fmla="*/ 10189871 w 12192000"/>
              <a:gd name="connsiteY164" fmla="*/ 1037391 h 5256361"/>
              <a:gd name="connsiteX165" fmla="*/ 10414253 w 12192000"/>
              <a:gd name="connsiteY165" fmla="*/ 1023375 h 5256361"/>
              <a:gd name="connsiteX166" fmla="*/ 10642574 w 12192000"/>
              <a:gd name="connsiteY166" fmla="*/ 950868 h 5256361"/>
              <a:gd name="connsiteX167" fmla="*/ 10786007 w 12192000"/>
              <a:gd name="connsiteY167" fmla="*/ 938924 h 5256361"/>
              <a:gd name="connsiteX168" fmla="*/ 10854151 w 12192000"/>
              <a:gd name="connsiteY168" fmla="*/ 920164 h 5256361"/>
              <a:gd name="connsiteX169" fmla="*/ 10901354 w 12192000"/>
              <a:gd name="connsiteY169" fmla="*/ 919267 h 5256361"/>
              <a:gd name="connsiteX170" fmla="*/ 10929658 w 12192000"/>
              <a:gd name="connsiteY170" fmla="*/ 917084 h 5256361"/>
              <a:gd name="connsiteX171" fmla="*/ 10978685 w 12192000"/>
              <a:gd name="connsiteY171" fmla="*/ 885854 h 5256361"/>
              <a:gd name="connsiteX172" fmla="*/ 11163594 w 12192000"/>
              <a:gd name="connsiteY172" fmla="*/ 876091 h 5256361"/>
              <a:gd name="connsiteX173" fmla="*/ 11340142 w 12192000"/>
              <a:gd name="connsiteY173" fmla="*/ 907595 h 5256361"/>
              <a:gd name="connsiteX174" fmla="*/ 11603318 w 12192000"/>
              <a:gd name="connsiteY174" fmla="*/ 818126 h 5256361"/>
              <a:gd name="connsiteX175" fmla="*/ 11630282 w 12192000"/>
              <a:gd name="connsiteY175" fmla="*/ 811106 h 5256361"/>
              <a:gd name="connsiteX176" fmla="*/ 11776458 w 12192000"/>
              <a:gd name="connsiteY176" fmla="*/ 776334 h 5256361"/>
              <a:gd name="connsiteX177" fmla="*/ 12105816 w 12192000"/>
              <a:gd name="connsiteY177" fmla="*/ 760235 h 5256361"/>
              <a:gd name="connsiteX178" fmla="*/ 12192000 w 12192000"/>
              <a:gd name="connsiteY178" fmla="*/ 696270 h 5256361"/>
              <a:gd name="connsiteX179" fmla="*/ 12192000 w 12192000"/>
              <a:gd name="connsiteY179" fmla="*/ 5256361 h 5256361"/>
              <a:gd name="connsiteX180" fmla="*/ 0 w 12192000"/>
              <a:gd name="connsiteY180" fmla="*/ 5235812 h 5256361"/>
              <a:gd name="connsiteX181" fmla="*/ 0 w 12192000"/>
              <a:gd name="connsiteY181" fmla="*/ 540482 h 5256361"/>
              <a:gd name="connsiteX182" fmla="*/ 3948 w 12192000"/>
              <a:gd name="connsiteY182" fmla="*/ 539440 h 5256361"/>
              <a:gd name="connsiteX183" fmla="*/ 79987 w 12192000"/>
              <a:gd name="connsiteY183" fmla="*/ 525968 h 5256361"/>
              <a:gd name="connsiteX184" fmla="*/ 173247 w 12192000"/>
              <a:gd name="connsiteY184" fmla="*/ 477493 h 5256361"/>
              <a:gd name="connsiteX185" fmla="*/ 206877 w 12192000"/>
              <a:gd name="connsiteY185" fmla="*/ 472952 h 5256361"/>
              <a:gd name="connsiteX186" fmla="*/ 205655 w 12192000"/>
              <a:gd name="connsiteY186" fmla="*/ 464375 h 5256361"/>
              <a:gd name="connsiteX187" fmla="*/ 218147 w 12192000"/>
              <a:gd name="connsiteY187" fmla="*/ 463744 h 5256361"/>
              <a:gd name="connsiteX188" fmla="*/ 246031 w 12192000"/>
              <a:gd name="connsiteY188" fmla="*/ 463535 h 5256361"/>
              <a:gd name="connsiteX189" fmla="*/ 329529 w 12192000"/>
              <a:gd name="connsiteY189" fmla="*/ 461155 h 5256361"/>
              <a:gd name="connsiteX190" fmla="*/ 352311 w 12192000"/>
              <a:gd name="connsiteY190" fmla="*/ 444707 h 5256361"/>
              <a:gd name="connsiteX191" fmla="*/ 373861 w 12192000"/>
              <a:gd name="connsiteY191" fmla="*/ 444449 h 5256361"/>
              <a:gd name="connsiteX192" fmla="*/ 498838 w 12192000"/>
              <a:gd name="connsiteY192" fmla="*/ 422403 h 5256361"/>
              <a:gd name="connsiteX193" fmla="*/ 516021 w 12192000"/>
              <a:gd name="connsiteY193" fmla="*/ 420754 h 5256361"/>
              <a:gd name="connsiteX194" fmla="*/ 525327 w 12192000"/>
              <a:gd name="connsiteY194" fmla="*/ 413364 h 5256361"/>
              <a:gd name="connsiteX195" fmla="*/ 558651 w 12192000"/>
              <a:gd name="connsiteY195" fmla="*/ 411894 h 5256361"/>
              <a:gd name="connsiteX196" fmla="*/ 560193 w 12192000"/>
              <a:gd name="connsiteY196" fmla="*/ 407686 h 5256361"/>
              <a:gd name="connsiteX197" fmla="*/ 669729 w 12192000"/>
              <a:gd name="connsiteY197" fmla="*/ 371558 h 5256361"/>
              <a:gd name="connsiteX198" fmla="*/ 688496 w 12192000"/>
              <a:gd name="connsiteY198" fmla="*/ 365590 h 5256361"/>
              <a:gd name="connsiteX199" fmla="*/ 704711 w 12192000"/>
              <a:gd name="connsiteY199" fmla="*/ 367400 h 5256361"/>
              <a:gd name="connsiteX200" fmla="*/ 794485 w 12192000"/>
              <a:gd name="connsiteY200" fmla="*/ 362242 h 5256361"/>
              <a:gd name="connsiteX201" fmla="*/ 815839 w 12192000"/>
              <a:gd name="connsiteY201" fmla="*/ 365409 h 5256361"/>
              <a:gd name="connsiteX202" fmla="*/ 824819 w 12192000"/>
              <a:gd name="connsiteY202" fmla="*/ 372095 h 5256361"/>
              <a:gd name="connsiteX203" fmla="*/ 859579 w 12192000"/>
              <a:gd name="connsiteY203" fmla="*/ 359461 h 5256361"/>
              <a:gd name="connsiteX204" fmla="*/ 913213 w 12192000"/>
              <a:gd name="connsiteY204" fmla="*/ 350804 h 5256361"/>
              <a:gd name="connsiteX205" fmla="*/ 938704 w 12192000"/>
              <a:gd name="connsiteY205" fmla="*/ 344555 h 5256361"/>
              <a:gd name="connsiteX206" fmla="*/ 959272 w 12192000"/>
              <a:gd name="connsiteY206" fmla="*/ 348348 h 5256361"/>
              <a:gd name="connsiteX207" fmla="*/ 1076317 w 12192000"/>
              <a:gd name="connsiteY207" fmla="*/ 349310 h 5256361"/>
              <a:gd name="connsiteX208" fmla="*/ 1103231 w 12192000"/>
              <a:gd name="connsiteY208" fmla="*/ 355337 h 5256361"/>
              <a:gd name="connsiteX209" fmla="*/ 1115987 w 12192000"/>
              <a:gd name="connsiteY209" fmla="*/ 367351 h 5256361"/>
              <a:gd name="connsiteX210" fmla="*/ 1125983 w 12192000"/>
              <a:gd name="connsiteY210" fmla="*/ 363067 h 5256361"/>
              <a:gd name="connsiteX211" fmla="*/ 1196778 w 12192000"/>
              <a:gd name="connsiteY211" fmla="*/ 362640 h 5256361"/>
              <a:gd name="connsiteX212" fmla="*/ 1242961 w 12192000"/>
              <a:gd name="connsiteY212" fmla="*/ 361265 h 5256361"/>
              <a:gd name="connsiteX213" fmla="*/ 1245768 w 12192000"/>
              <a:gd name="connsiteY213" fmla="*/ 344771 h 5256361"/>
              <a:gd name="connsiteX214" fmla="*/ 1286892 w 12192000"/>
              <a:gd name="connsiteY214" fmla="*/ 338895 h 5256361"/>
              <a:gd name="connsiteX215" fmla="*/ 1330717 w 12192000"/>
              <a:gd name="connsiteY215" fmla="*/ 349483 h 5256361"/>
              <a:gd name="connsiteX216" fmla="*/ 1382372 w 12192000"/>
              <a:gd name="connsiteY216" fmla="*/ 347999 h 5256361"/>
              <a:gd name="connsiteX217" fmla="*/ 1413281 w 12192000"/>
              <a:gd name="connsiteY217" fmla="*/ 347291 h 5256361"/>
              <a:gd name="connsiteX218" fmla="*/ 1494404 w 12192000"/>
              <a:gd name="connsiteY218" fmla="*/ 331907 h 5256361"/>
              <a:gd name="connsiteX219" fmla="*/ 1626029 w 12192000"/>
              <a:gd name="connsiteY219" fmla="*/ 273413 h 5256361"/>
              <a:gd name="connsiteX220" fmla="*/ 1667354 w 12192000"/>
              <a:gd name="connsiteY220" fmla="*/ 265124 h 5256361"/>
              <a:gd name="connsiteX221" fmla="*/ 1674578 w 12192000"/>
              <a:gd name="connsiteY221" fmla="*/ 268497 h 5256361"/>
              <a:gd name="connsiteX222" fmla="*/ 1880316 w 12192000"/>
              <a:gd name="connsiteY222" fmla="*/ 233368 h 5256361"/>
              <a:gd name="connsiteX223" fmla="*/ 1917126 w 12192000"/>
              <a:gd name="connsiteY223" fmla="*/ 231311 h 5256361"/>
              <a:gd name="connsiteX224" fmla="*/ 1944692 w 12192000"/>
              <a:gd name="connsiteY224" fmla="*/ 232595 h 5256361"/>
              <a:gd name="connsiteX225" fmla="*/ 2010665 w 12192000"/>
              <a:gd name="connsiteY225" fmla="*/ 220894 h 5256361"/>
              <a:gd name="connsiteX226" fmla="*/ 2118270 w 12192000"/>
              <a:gd name="connsiteY226" fmla="*/ 195238 h 5256361"/>
              <a:gd name="connsiteX227" fmla="*/ 2141504 w 12192000"/>
              <a:gd name="connsiteY227" fmla="*/ 191185 h 5256361"/>
              <a:gd name="connsiteX228" fmla="*/ 2162752 w 12192000"/>
              <a:gd name="connsiteY228" fmla="*/ 193299 h 5256361"/>
              <a:gd name="connsiteX229" fmla="*/ 2168793 w 12192000"/>
              <a:gd name="connsiteY229" fmla="*/ 198668 h 5256361"/>
              <a:gd name="connsiteX230" fmla="*/ 2181778 w 12192000"/>
              <a:gd name="connsiteY230" fmla="*/ 197338 h 5256361"/>
              <a:gd name="connsiteX231" fmla="*/ 2185499 w 12192000"/>
              <a:gd name="connsiteY231" fmla="*/ 198155 h 5256361"/>
              <a:gd name="connsiteX232" fmla="*/ 2206566 w 12192000"/>
              <a:gd name="connsiteY232" fmla="*/ 201662 h 5256361"/>
              <a:gd name="connsiteX233" fmla="*/ 2244903 w 12192000"/>
              <a:gd name="connsiteY233" fmla="*/ 180090 h 5256361"/>
              <a:gd name="connsiteX234" fmla="*/ 2297531 w 12192000"/>
              <a:gd name="connsiteY234" fmla="*/ 177456 h 5256361"/>
              <a:gd name="connsiteX235" fmla="*/ 2488258 w 12192000"/>
              <a:gd name="connsiteY235" fmla="*/ 130235 h 5256361"/>
              <a:gd name="connsiteX236" fmla="*/ 2523236 w 12192000"/>
              <a:gd name="connsiteY236" fmla="*/ 146553 h 5256361"/>
              <a:gd name="connsiteX237" fmla="*/ 2603355 w 12192000"/>
              <a:gd name="connsiteY237" fmla="*/ 135610 h 5256361"/>
              <a:gd name="connsiteX238" fmla="*/ 2713319 w 12192000"/>
              <a:gd name="connsiteY238" fmla="*/ 76167 h 5256361"/>
              <a:gd name="connsiteX239" fmla="*/ 2860143 w 12192000"/>
              <a:gd name="connsiteY239" fmla="*/ 54092 h 5256361"/>
              <a:gd name="connsiteX240" fmla="*/ 2868320 w 12192000"/>
              <a:gd name="connsiteY240" fmla="*/ 43251 h 5256361"/>
              <a:gd name="connsiteX241" fmla="*/ 2880379 w 12192000"/>
              <a:gd name="connsiteY241" fmla="*/ 35858 h 5256361"/>
              <a:gd name="connsiteX242" fmla="*/ 2882710 w 12192000"/>
              <a:gd name="connsiteY242" fmla="*/ 36396 h 5256361"/>
              <a:gd name="connsiteX243" fmla="*/ 2899268 w 12192000"/>
              <a:gd name="connsiteY243" fmla="*/ 32091 h 5256361"/>
              <a:gd name="connsiteX244" fmla="*/ 2901185 w 12192000"/>
              <a:gd name="connsiteY244" fmla="*/ 28262 h 5256361"/>
              <a:gd name="connsiteX245" fmla="*/ 2912009 w 12192000"/>
              <a:gd name="connsiteY245" fmla="*/ 24403 h 5256361"/>
              <a:gd name="connsiteX246" fmla="*/ 2931895 w 12192000"/>
              <a:gd name="connsiteY246" fmla="*/ 14365 h 5256361"/>
              <a:gd name="connsiteX247" fmla="*/ 2936965 w 12192000"/>
              <a:gd name="connsiteY247" fmla="*/ 14771 h 5256361"/>
              <a:gd name="connsiteX248" fmla="*/ 2969058 w 12192000"/>
              <a:gd name="connsiteY248" fmla="*/ 3188 h 5256361"/>
              <a:gd name="connsiteX249" fmla="*/ 2970141 w 12192000"/>
              <a:gd name="connsiteY249" fmla="*/ 4113 h 5256361"/>
              <a:gd name="connsiteX250" fmla="*/ 2981985 w 12192000"/>
              <a:gd name="connsiteY250" fmla="*/ 5589 h 5256361"/>
              <a:gd name="connsiteX251" fmla="*/ 3003160 w 12192000"/>
              <a:gd name="connsiteY251" fmla="*/ 5933 h 5256361"/>
              <a:gd name="connsiteX252" fmla="*/ 3059919 w 12192000"/>
              <a:gd name="connsiteY252" fmla="*/ 20150 h 5256361"/>
              <a:gd name="connsiteX253" fmla="*/ 3093450 w 12192000"/>
              <a:gd name="connsiteY253" fmla="*/ 8195 h 5256361"/>
              <a:gd name="connsiteX254" fmla="*/ 3188029 w 12192000"/>
              <a:gd name="connsiteY254" fmla="*/ 6375 h 5256361"/>
              <a:gd name="connsiteX0" fmla="*/ 3188029 w 12192000"/>
              <a:gd name="connsiteY0" fmla="*/ 6375 h 5235812"/>
              <a:gd name="connsiteX1" fmla="*/ 3287078 w 12192000"/>
              <a:gd name="connsiteY1" fmla="*/ 27606 h 5235812"/>
              <a:gd name="connsiteX2" fmla="*/ 3386448 w 12192000"/>
              <a:gd name="connsiteY2" fmla="*/ 30393 h 5235812"/>
              <a:gd name="connsiteX3" fmla="*/ 3422427 w 12192000"/>
              <a:gd name="connsiteY3" fmla="*/ 29823 h 5235812"/>
              <a:gd name="connsiteX4" fmla="*/ 3486559 w 12192000"/>
              <a:gd name="connsiteY4" fmla="*/ 35770 h 5235812"/>
              <a:gd name="connsiteX5" fmla="*/ 3515932 w 12192000"/>
              <a:gd name="connsiteY5" fmla="*/ 42810 h 5235812"/>
              <a:gd name="connsiteX6" fmla="*/ 3517220 w 12192000"/>
              <a:gd name="connsiteY6" fmla="*/ 42377 h 5235812"/>
              <a:gd name="connsiteX7" fmla="*/ 3519845 w 12192000"/>
              <a:gd name="connsiteY7" fmla="*/ 45407 h 5235812"/>
              <a:gd name="connsiteX8" fmla="*/ 3525279 w 12192000"/>
              <a:gd name="connsiteY8" fmla="*/ 46811 h 5235812"/>
              <a:gd name="connsiteX9" fmla="*/ 3540113 w 12192000"/>
              <a:gd name="connsiteY9" fmla="*/ 45907 h 5235812"/>
              <a:gd name="connsiteX10" fmla="*/ 3545692 w 12192000"/>
              <a:gd name="connsiteY10" fmla="*/ 44786 h 5235812"/>
              <a:gd name="connsiteX11" fmla="*/ 3553854 w 12192000"/>
              <a:gd name="connsiteY11" fmla="*/ 44807 h 5235812"/>
              <a:gd name="connsiteX12" fmla="*/ 3554058 w 12192000"/>
              <a:gd name="connsiteY12" fmla="*/ 45056 h 5235812"/>
              <a:gd name="connsiteX13" fmla="*/ 3561703 w 12192000"/>
              <a:gd name="connsiteY13" fmla="*/ 44591 h 5235812"/>
              <a:gd name="connsiteX14" fmla="*/ 3599112 w 12192000"/>
              <a:gd name="connsiteY14" fmla="*/ 39166 h 5235812"/>
              <a:gd name="connsiteX15" fmla="*/ 3648544 w 12192000"/>
              <a:gd name="connsiteY15" fmla="*/ 62881 h 5235812"/>
              <a:gd name="connsiteX16" fmla="*/ 3668987 w 12192000"/>
              <a:gd name="connsiteY16" fmla="*/ 66992 h 5235812"/>
              <a:gd name="connsiteX17" fmla="*/ 3679906 w 12192000"/>
              <a:gd name="connsiteY17" fmla="*/ 70516 h 5235812"/>
              <a:gd name="connsiteX18" fmla="*/ 3680583 w 12192000"/>
              <a:gd name="connsiteY18" fmla="*/ 71594 h 5235812"/>
              <a:gd name="connsiteX19" fmla="*/ 3716448 w 12192000"/>
              <a:gd name="connsiteY19" fmla="*/ 66268 h 5235812"/>
              <a:gd name="connsiteX20" fmla="*/ 3721210 w 12192000"/>
              <a:gd name="connsiteY20" fmla="*/ 67563 h 5235812"/>
              <a:gd name="connsiteX21" fmla="*/ 3744585 w 12192000"/>
              <a:gd name="connsiteY21" fmla="*/ 61530 h 5235812"/>
              <a:gd name="connsiteX22" fmla="*/ 3756664 w 12192000"/>
              <a:gd name="connsiteY22" fmla="*/ 59781 h 5235812"/>
              <a:gd name="connsiteX23" fmla="*/ 3760076 w 12192000"/>
              <a:gd name="connsiteY23" fmla="*/ 56468 h 5235812"/>
              <a:gd name="connsiteX24" fmla="*/ 3777900 w 12192000"/>
              <a:gd name="connsiteY24" fmla="*/ 55315 h 5235812"/>
              <a:gd name="connsiteX25" fmla="*/ 3779950 w 12192000"/>
              <a:gd name="connsiteY25" fmla="*/ 56246 h 5235812"/>
              <a:gd name="connsiteX26" fmla="*/ 3794650 w 12192000"/>
              <a:gd name="connsiteY26" fmla="*/ 51341 h 5235812"/>
              <a:gd name="connsiteX27" fmla="*/ 3806969 w 12192000"/>
              <a:gd name="connsiteY27" fmla="*/ 42453 h 5235812"/>
              <a:gd name="connsiteX28" fmla="*/ 3958577 w 12192000"/>
              <a:gd name="connsiteY28" fmla="*/ 47607 h 5235812"/>
              <a:gd name="connsiteX29" fmla="*/ 4089430 w 12192000"/>
              <a:gd name="connsiteY29" fmla="*/ 10501 h 5235812"/>
              <a:gd name="connsiteX30" fmla="*/ 4171715 w 12192000"/>
              <a:gd name="connsiteY30" fmla="*/ 14367 h 5235812"/>
              <a:gd name="connsiteX31" fmla="*/ 4199128 w 12192000"/>
              <a:gd name="connsiteY31" fmla="*/ 36195 h 5235812"/>
              <a:gd name="connsiteX32" fmla="*/ 4403546 w 12192000"/>
              <a:gd name="connsiteY32" fmla="*/ 25184 h 5235812"/>
              <a:gd name="connsiteX33" fmla="*/ 4455762 w 12192000"/>
              <a:gd name="connsiteY33" fmla="*/ 32072 h 5235812"/>
              <a:gd name="connsiteX34" fmla="*/ 4501720 w 12192000"/>
              <a:gd name="connsiteY34" fmla="*/ 18325 h 5235812"/>
              <a:gd name="connsiteX35" fmla="*/ 4520780 w 12192000"/>
              <a:gd name="connsiteY35" fmla="*/ 25438 h 5235812"/>
              <a:gd name="connsiteX36" fmla="*/ 4524071 w 12192000"/>
              <a:gd name="connsiteY36" fmla="*/ 26883 h 5235812"/>
              <a:gd name="connsiteX37" fmla="*/ 4537225 w 12192000"/>
              <a:gd name="connsiteY37" fmla="*/ 27930 h 5235812"/>
              <a:gd name="connsiteX38" fmla="*/ 4540932 w 12192000"/>
              <a:gd name="connsiteY38" fmla="*/ 34139 h 5235812"/>
              <a:gd name="connsiteX39" fmla="*/ 4560732 w 12192000"/>
              <a:gd name="connsiteY39" fmla="*/ 39954 h 5235812"/>
              <a:gd name="connsiteX40" fmla="*/ 4584946 w 12192000"/>
              <a:gd name="connsiteY40" fmla="*/ 40234 h 5235812"/>
              <a:gd name="connsiteX41" fmla="*/ 4670972 w 12192000"/>
              <a:gd name="connsiteY41" fmla="*/ 41875 h 5235812"/>
              <a:gd name="connsiteX42" fmla="*/ 4685002 w 12192000"/>
              <a:gd name="connsiteY42" fmla="*/ 38521 h 5235812"/>
              <a:gd name="connsiteX43" fmla="*/ 4730794 w 12192000"/>
              <a:gd name="connsiteY43" fmla="*/ 44114 h 5235812"/>
              <a:gd name="connsiteX44" fmla="*/ 4771603 w 12192000"/>
              <a:gd name="connsiteY44" fmla="*/ 45372 h 5235812"/>
              <a:gd name="connsiteX45" fmla="*/ 4798044 w 12192000"/>
              <a:gd name="connsiteY45" fmla="*/ 42704 h 5235812"/>
              <a:gd name="connsiteX46" fmla="*/ 4804975 w 12192000"/>
              <a:gd name="connsiteY46" fmla="*/ 44915 h 5235812"/>
              <a:gd name="connsiteX47" fmla="*/ 4831600 w 12192000"/>
              <a:gd name="connsiteY47" fmla="*/ 46341 h 5235812"/>
              <a:gd name="connsiteX48" fmla="*/ 4845162 w 12192000"/>
              <a:gd name="connsiteY48" fmla="*/ 43064 h 5235812"/>
              <a:gd name="connsiteX49" fmla="*/ 4858548 w 12192000"/>
              <a:gd name="connsiteY49" fmla="*/ 50610 h 5235812"/>
              <a:gd name="connsiteX50" fmla="*/ 4861820 w 12192000"/>
              <a:gd name="connsiteY50" fmla="*/ 56140 h 5235812"/>
              <a:gd name="connsiteX51" fmla="*/ 4880767 w 12192000"/>
              <a:gd name="connsiteY51" fmla="*/ 53657 h 5235812"/>
              <a:gd name="connsiteX52" fmla="*/ 4896300 w 12192000"/>
              <a:gd name="connsiteY52" fmla="*/ 59061 h 5235812"/>
              <a:gd name="connsiteX53" fmla="*/ 4909841 w 12192000"/>
              <a:gd name="connsiteY53" fmla="*/ 55528 h 5235812"/>
              <a:gd name="connsiteX54" fmla="*/ 4915461 w 12192000"/>
              <a:gd name="connsiteY54" fmla="*/ 56324 h 5235812"/>
              <a:gd name="connsiteX55" fmla="*/ 4929430 w 12192000"/>
              <a:gd name="connsiteY55" fmla="*/ 58998 h 5235812"/>
              <a:gd name="connsiteX56" fmla="*/ 4953531 w 12192000"/>
              <a:gd name="connsiteY56" fmla="*/ 64940 h 5235812"/>
              <a:gd name="connsiteX57" fmla="*/ 4961050 w 12192000"/>
              <a:gd name="connsiteY57" fmla="*/ 65767 h 5235812"/>
              <a:gd name="connsiteX58" fmla="*/ 4977419 w 12192000"/>
              <a:gd name="connsiteY58" fmla="*/ 74854 h 5235812"/>
              <a:gd name="connsiteX59" fmla="*/ 5009106 w 12192000"/>
              <a:gd name="connsiteY59" fmla="*/ 82624 h 5235812"/>
              <a:gd name="connsiteX60" fmla="*/ 5064895 w 12192000"/>
              <a:gd name="connsiteY60" fmla="*/ 109738 h 5235812"/>
              <a:gd name="connsiteX61" fmla="*/ 5097688 w 12192000"/>
              <a:gd name="connsiteY61" fmla="*/ 122676 h 5235812"/>
              <a:gd name="connsiteX62" fmla="*/ 5119875 w 12192000"/>
              <a:gd name="connsiteY62" fmla="*/ 134601 h 5235812"/>
              <a:gd name="connsiteX63" fmla="*/ 5185360 w 12192000"/>
              <a:gd name="connsiteY63" fmla="*/ 151443 h 5235812"/>
              <a:gd name="connsiteX64" fmla="*/ 5297679 w 12192000"/>
              <a:gd name="connsiteY64" fmla="*/ 173709 h 5235812"/>
              <a:gd name="connsiteX65" fmla="*/ 5320681 w 12192000"/>
              <a:gd name="connsiteY65" fmla="*/ 179692 h 5235812"/>
              <a:gd name="connsiteX66" fmla="*/ 5336842 w 12192000"/>
              <a:gd name="connsiteY66" fmla="*/ 189776 h 5235812"/>
              <a:gd name="connsiteX67" fmla="*/ 5337444 w 12192000"/>
              <a:gd name="connsiteY67" fmla="*/ 196421 h 5235812"/>
              <a:gd name="connsiteX68" fmla="*/ 5349516 w 12192000"/>
              <a:gd name="connsiteY68" fmla="*/ 200505 h 5235812"/>
              <a:gd name="connsiteX69" fmla="*/ 5351972 w 12192000"/>
              <a:gd name="connsiteY69" fmla="*/ 202623 h 5235812"/>
              <a:gd name="connsiteX70" fmla="*/ 5366814 w 12192000"/>
              <a:gd name="connsiteY70" fmla="*/ 213739 h 5235812"/>
              <a:gd name="connsiteX71" fmla="*/ 5417244 w 12192000"/>
              <a:gd name="connsiteY71" fmla="*/ 211827 h 5235812"/>
              <a:gd name="connsiteX72" fmla="*/ 5463870 w 12192000"/>
              <a:gd name="connsiteY72" fmla="*/ 230568 h 5235812"/>
              <a:gd name="connsiteX73" fmla="*/ 5664412 w 12192000"/>
              <a:gd name="connsiteY73" fmla="*/ 268648 h 5235812"/>
              <a:gd name="connsiteX74" fmla="*/ 5680257 w 12192000"/>
              <a:gd name="connsiteY74" fmla="*/ 295413 h 5235812"/>
              <a:gd name="connsiteX75" fmla="*/ 5757046 w 12192000"/>
              <a:gd name="connsiteY75" fmla="*/ 318453 h 5235812"/>
              <a:gd name="connsiteX76" fmla="*/ 5899668 w 12192000"/>
              <a:gd name="connsiteY76" fmla="*/ 314896 h 5235812"/>
              <a:gd name="connsiteX77" fmla="*/ 6042086 w 12192000"/>
              <a:gd name="connsiteY77" fmla="*/ 355518 h 5235812"/>
              <a:gd name="connsiteX78" fmla="*/ 6058069 w 12192000"/>
              <a:gd name="connsiteY78" fmla="*/ 350170 h 5235812"/>
              <a:gd name="connsiteX79" fmla="*/ 6074444 w 12192000"/>
              <a:gd name="connsiteY79" fmla="*/ 349088 h 5235812"/>
              <a:gd name="connsiteX80" fmla="*/ 6075959 w 12192000"/>
              <a:gd name="connsiteY80" fmla="*/ 350435 h 5235812"/>
              <a:gd name="connsiteX81" fmla="*/ 6093540 w 12192000"/>
              <a:gd name="connsiteY81" fmla="*/ 353576 h 5235812"/>
              <a:gd name="connsiteX82" fmla="*/ 6098369 w 12192000"/>
              <a:gd name="connsiteY82" fmla="*/ 351305 h 5235812"/>
              <a:gd name="connsiteX83" fmla="*/ 6110738 w 12192000"/>
              <a:gd name="connsiteY83" fmla="*/ 352533 h 5235812"/>
              <a:gd name="connsiteX84" fmla="*/ 6135933 w 12192000"/>
              <a:gd name="connsiteY84" fmla="*/ 352452 h 5235812"/>
              <a:gd name="connsiteX85" fmla="*/ 6139871 w 12192000"/>
              <a:gd name="connsiteY85" fmla="*/ 354780 h 5235812"/>
              <a:gd name="connsiteX86" fmla="*/ 6176662 w 12192000"/>
              <a:gd name="connsiteY86" fmla="*/ 358308 h 5235812"/>
              <a:gd name="connsiteX87" fmla="*/ 6176801 w 12192000"/>
              <a:gd name="connsiteY87" fmla="*/ 359470 h 5235812"/>
              <a:gd name="connsiteX88" fmla="*/ 6185563 w 12192000"/>
              <a:gd name="connsiteY88" fmla="*/ 365325 h 5235812"/>
              <a:gd name="connsiteX89" fmla="*/ 6203148 w 12192000"/>
              <a:gd name="connsiteY89" fmla="*/ 373978 h 5235812"/>
              <a:gd name="connsiteX90" fmla="*/ 6239136 w 12192000"/>
              <a:gd name="connsiteY90" fmla="*/ 407698 h 5235812"/>
              <a:gd name="connsiteX91" fmla="*/ 6277452 w 12192000"/>
              <a:gd name="connsiteY91" fmla="*/ 411500 h 5235812"/>
              <a:gd name="connsiteX92" fmla="*/ 6284979 w 12192000"/>
              <a:gd name="connsiteY92" fmla="*/ 412874 h 5235812"/>
              <a:gd name="connsiteX93" fmla="*/ 6285055 w 12192000"/>
              <a:gd name="connsiteY93" fmla="*/ 413153 h 5235812"/>
              <a:gd name="connsiteX94" fmla="*/ 6292844 w 12192000"/>
              <a:gd name="connsiteY94" fmla="*/ 415103 h 5235812"/>
              <a:gd name="connsiteX95" fmla="*/ 6298705 w 12192000"/>
              <a:gd name="connsiteY95" fmla="*/ 415379 h 5235812"/>
              <a:gd name="connsiteX96" fmla="*/ 6313308 w 12192000"/>
              <a:gd name="connsiteY96" fmla="*/ 418044 h 5235812"/>
              <a:gd name="connsiteX97" fmla="*/ 6317834 w 12192000"/>
              <a:gd name="connsiteY97" fmla="*/ 420633 h 5235812"/>
              <a:gd name="connsiteX98" fmla="*/ 6318907 w 12192000"/>
              <a:gd name="connsiteY98" fmla="*/ 424070 h 5235812"/>
              <a:gd name="connsiteX99" fmla="*/ 6320341 w 12192000"/>
              <a:gd name="connsiteY99" fmla="*/ 423972 h 5235812"/>
              <a:gd name="connsiteX100" fmla="*/ 6345071 w 12192000"/>
              <a:gd name="connsiteY100" fmla="*/ 437455 h 5235812"/>
              <a:gd name="connsiteX101" fmla="*/ 6403531 w 12192000"/>
              <a:gd name="connsiteY101" fmla="*/ 458140 h 5235812"/>
              <a:gd name="connsiteX102" fmla="*/ 6438176 w 12192000"/>
              <a:gd name="connsiteY102" fmla="*/ 466114 h 5235812"/>
              <a:gd name="connsiteX103" fmla="*/ 6531805 w 12192000"/>
              <a:gd name="connsiteY103" fmla="*/ 492190 h 5235812"/>
              <a:gd name="connsiteX104" fmla="*/ 6624812 w 12192000"/>
              <a:gd name="connsiteY104" fmla="*/ 521583 h 5235812"/>
              <a:gd name="connsiteX105" fmla="*/ 6665821 w 12192000"/>
              <a:gd name="connsiteY105" fmla="*/ 554310 h 5235812"/>
              <a:gd name="connsiteX106" fmla="*/ 6671133 w 12192000"/>
              <a:gd name="connsiteY106" fmla="*/ 556037 h 5235812"/>
              <a:gd name="connsiteX107" fmla="*/ 6685990 w 12192000"/>
              <a:gd name="connsiteY107" fmla="*/ 556019 h 5235812"/>
              <a:gd name="connsiteX108" fmla="*/ 6691636 w 12192000"/>
              <a:gd name="connsiteY108" fmla="*/ 555232 h 5235812"/>
              <a:gd name="connsiteX109" fmla="*/ 6699772 w 12192000"/>
              <a:gd name="connsiteY109" fmla="*/ 555740 h 5235812"/>
              <a:gd name="connsiteX110" fmla="*/ 6699955 w 12192000"/>
              <a:gd name="connsiteY110" fmla="*/ 556001 h 5235812"/>
              <a:gd name="connsiteX111" fmla="*/ 6707613 w 12192000"/>
              <a:gd name="connsiteY111" fmla="*/ 555992 h 5235812"/>
              <a:gd name="connsiteX112" fmla="*/ 6745320 w 12192000"/>
              <a:gd name="connsiteY112" fmla="*/ 552805 h 5235812"/>
              <a:gd name="connsiteX113" fmla="*/ 6792811 w 12192000"/>
              <a:gd name="connsiteY113" fmla="*/ 579433 h 5235812"/>
              <a:gd name="connsiteX114" fmla="*/ 6812882 w 12192000"/>
              <a:gd name="connsiteY114" fmla="*/ 584758 h 5235812"/>
              <a:gd name="connsiteX115" fmla="*/ 6823500 w 12192000"/>
              <a:gd name="connsiteY115" fmla="*/ 588928 h 5235812"/>
              <a:gd name="connsiteX116" fmla="*/ 6824098 w 12192000"/>
              <a:gd name="connsiteY116" fmla="*/ 590044 h 5235812"/>
              <a:gd name="connsiteX117" fmla="*/ 6860252 w 12192000"/>
              <a:gd name="connsiteY117" fmla="*/ 586865 h 5235812"/>
              <a:gd name="connsiteX118" fmla="*/ 6864904 w 12192000"/>
              <a:gd name="connsiteY118" fmla="*/ 588442 h 5235812"/>
              <a:gd name="connsiteX119" fmla="*/ 6888662 w 12192000"/>
              <a:gd name="connsiteY119" fmla="*/ 583812 h 5235812"/>
              <a:gd name="connsiteX120" fmla="*/ 6900835 w 12192000"/>
              <a:gd name="connsiteY120" fmla="*/ 582784 h 5235812"/>
              <a:gd name="connsiteX121" fmla="*/ 6904484 w 12192000"/>
              <a:gd name="connsiteY121" fmla="*/ 579680 h 5235812"/>
              <a:gd name="connsiteX122" fmla="*/ 6922346 w 12192000"/>
              <a:gd name="connsiteY122" fmla="*/ 579592 h 5235812"/>
              <a:gd name="connsiteX123" fmla="*/ 6924318 w 12192000"/>
              <a:gd name="connsiteY123" fmla="*/ 580642 h 5235812"/>
              <a:gd name="connsiteX124" fmla="*/ 6939344 w 12192000"/>
              <a:gd name="connsiteY124" fmla="*/ 576622 h 5235812"/>
              <a:gd name="connsiteX125" fmla="*/ 6952296 w 12192000"/>
              <a:gd name="connsiteY125" fmla="*/ 568480 h 5235812"/>
              <a:gd name="connsiteX126" fmla="*/ 7103052 w 12192000"/>
              <a:gd name="connsiteY126" fmla="*/ 582667 h 5235812"/>
              <a:gd name="connsiteX127" fmla="*/ 7246485 w 12192000"/>
              <a:gd name="connsiteY127" fmla="*/ 578085 h 5235812"/>
              <a:gd name="connsiteX128" fmla="*/ 7391440 w 12192000"/>
              <a:gd name="connsiteY128" fmla="*/ 585614 h 5235812"/>
              <a:gd name="connsiteX129" fmla="*/ 7548358 w 12192000"/>
              <a:gd name="connsiteY129" fmla="*/ 586808 h 5235812"/>
              <a:gd name="connsiteX130" fmla="*/ 7599893 w 12192000"/>
              <a:gd name="connsiteY130" fmla="*/ 596799 h 5235812"/>
              <a:gd name="connsiteX131" fmla="*/ 7646750 w 12192000"/>
              <a:gd name="connsiteY131" fmla="*/ 585813 h 5235812"/>
              <a:gd name="connsiteX132" fmla="*/ 7665217 w 12192000"/>
              <a:gd name="connsiteY132" fmla="*/ 594052 h 5235812"/>
              <a:gd name="connsiteX133" fmla="*/ 7668385 w 12192000"/>
              <a:gd name="connsiteY133" fmla="*/ 595689 h 5235812"/>
              <a:gd name="connsiteX134" fmla="*/ 7681420 w 12192000"/>
              <a:gd name="connsiteY134" fmla="*/ 597521 h 5235812"/>
              <a:gd name="connsiteX135" fmla="*/ 7684651 w 12192000"/>
              <a:gd name="connsiteY135" fmla="*/ 603940 h 5235812"/>
              <a:gd name="connsiteX136" fmla="*/ 7843050 w 12192000"/>
              <a:gd name="connsiteY136" fmla="*/ 614241 h 5235812"/>
              <a:gd name="connsiteX137" fmla="*/ 7911637 w 12192000"/>
              <a:gd name="connsiteY137" fmla="*/ 618959 h 5235812"/>
              <a:gd name="connsiteX138" fmla="*/ 7937365 w 12192000"/>
              <a:gd name="connsiteY138" fmla="*/ 626668 h 5235812"/>
              <a:gd name="connsiteX139" fmla="*/ 8037057 w 12192000"/>
              <a:gd name="connsiteY139" fmla="*/ 650015 h 5235812"/>
              <a:gd name="connsiteX140" fmla="*/ 8122868 w 12192000"/>
              <a:gd name="connsiteY140" fmla="*/ 664297 h 5235812"/>
              <a:gd name="connsiteX141" fmla="*/ 8186750 w 12192000"/>
              <a:gd name="connsiteY141" fmla="*/ 649435 h 5235812"/>
              <a:gd name="connsiteX142" fmla="*/ 8192054 w 12192000"/>
              <a:gd name="connsiteY142" fmla="*/ 654277 h 5235812"/>
              <a:gd name="connsiteX143" fmla="*/ 8235470 w 12192000"/>
              <a:gd name="connsiteY143" fmla="*/ 656341 h 5235812"/>
              <a:gd name="connsiteX144" fmla="*/ 8388968 w 12192000"/>
              <a:gd name="connsiteY144" fmla="*/ 633092 h 5235812"/>
              <a:gd name="connsiteX145" fmla="*/ 8473770 w 12192000"/>
              <a:gd name="connsiteY145" fmla="*/ 637968 h 5235812"/>
              <a:gd name="connsiteX146" fmla="*/ 8503642 w 12192000"/>
              <a:gd name="connsiteY146" fmla="*/ 644614 h 5235812"/>
              <a:gd name="connsiteX147" fmla="*/ 8553701 w 12192000"/>
              <a:gd name="connsiteY147" fmla="*/ 655445 h 5235812"/>
              <a:gd name="connsiteX148" fmla="*/ 8590556 w 12192000"/>
              <a:gd name="connsiteY148" fmla="*/ 675642 h 5235812"/>
              <a:gd name="connsiteX149" fmla="*/ 8632638 w 12192000"/>
              <a:gd name="connsiteY149" fmla="*/ 679902 h 5235812"/>
              <a:gd name="connsiteX150" fmla="*/ 8643140 w 12192000"/>
              <a:gd name="connsiteY150" fmla="*/ 665237 h 5235812"/>
              <a:gd name="connsiteX151" fmla="*/ 8687917 w 12192000"/>
              <a:gd name="connsiteY151" fmla="*/ 674873 h 5235812"/>
              <a:gd name="connsiteX152" fmla="*/ 8755765 w 12192000"/>
              <a:gd name="connsiteY152" fmla="*/ 691208 h 5235812"/>
              <a:gd name="connsiteX153" fmla="*/ 8795085 w 12192000"/>
              <a:gd name="connsiteY153" fmla="*/ 696588 h 5235812"/>
              <a:gd name="connsiteX154" fmla="*/ 8902279 w 12192000"/>
              <a:gd name="connsiteY154" fmla="*/ 715671 h 5235812"/>
              <a:gd name="connsiteX155" fmla="*/ 9009490 w 12192000"/>
              <a:gd name="connsiteY155" fmla="*/ 738130 h 5235812"/>
              <a:gd name="connsiteX156" fmla="*/ 9072120 w 12192000"/>
              <a:gd name="connsiteY156" fmla="*/ 770325 h 5235812"/>
              <a:gd name="connsiteX157" fmla="*/ 9160343 w 12192000"/>
              <a:gd name="connsiteY157" fmla="*/ 786746 h 5235812"/>
              <a:gd name="connsiteX158" fmla="*/ 9174981 w 12192000"/>
              <a:gd name="connsiteY158" fmla="*/ 792262 h 5235812"/>
              <a:gd name="connsiteX159" fmla="*/ 9278987 w 12192000"/>
              <a:gd name="connsiteY159" fmla="*/ 817631 h 5235812"/>
              <a:gd name="connsiteX160" fmla="*/ 9400617 w 12192000"/>
              <a:gd name="connsiteY160" fmla="*/ 821517 h 5235812"/>
              <a:gd name="connsiteX161" fmla="*/ 9552261 w 12192000"/>
              <a:gd name="connsiteY161" fmla="*/ 892831 h 5235812"/>
              <a:gd name="connsiteX162" fmla="*/ 9822258 w 12192000"/>
              <a:gd name="connsiteY162" fmla="*/ 1001854 h 5235812"/>
              <a:gd name="connsiteX163" fmla="*/ 10113244 w 12192000"/>
              <a:gd name="connsiteY163" fmla="*/ 1044510 h 5235812"/>
              <a:gd name="connsiteX164" fmla="*/ 10189871 w 12192000"/>
              <a:gd name="connsiteY164" fmla="*/ 1037391 h 5235812"/>
              <a:gd name="connsiteX165" fmla="*/ 10414253 w 12192000"/>
              <a:gd name="connsiteY165" fmla="*/ 1023375 h 5235812"/>
              <a:gd name="connsiteX166" fmla="*/ 10642574 w 12192000"/>
              <a:gd name="connsiteY166" fmla="*/ 950868 h 5235812"/>
              <a:gd name="connsiteX167" fmla="*/ 10786007 w 12192000"/>
              <a:gd name="connsiteY167" fmla="*/ 938924 h 5235812"/>
              <a:gd name="connsiteX168" fmla="*/ 10854151 w 12192000"/>
              <a:gd name="connsiteY168" fmla="*/ 920164 h 5235812"/>
              <a:gd name="connsiteX169" fmla="*/ 10901354 w 12192000"/>
              <a:gd name="connsiteY169" fmla="*/ 919267 h 5235812"/>
              <a:gd name="connsiteX170" fmla="*/ 10929658 w 12192000"/>
              <a:gd name="connsiteY170" fmla="*/ 917084 h 5235812"/>
              <a:gd name="connsiteX171" fmla="*/ 10978685 w 12192000"/>
              <a:gd name="connsiteY171" fmla="*/ 885854 h 5235812"/>
              <a:gd name="connsiteX172" fmla="*/ 11163594 w 12192000"/>
              <a:gd name="connsiteY172" fmla="*/ 876091 h 5235812"/>
              <a:gd name="connsiteX173" fmla="*/ 11340142 w 12192000"/>
              <a:gd name="connsiteY173" fmla="*/ 907595 h 5235812"/>
              <a:gd name="connsiteX174" fmla="*/ 11603318 w 12192000"/>
              <a:gd name="connsiteY174" fmla="*/ 818126 h 5235812"/>
              <a:gd name="connsiteX175" fmla="*/ 11630282 w 12192000"/>
              <a:gd name="connsiteY175" fmla="*/ 811106 h 5235812"/>
              <a:gd name="connsiteX176" fmla="*/ 11776458 w 12192000"/>
              <a:gd name="connsiteY176" fmla="*/ 776334 h 5235812"/>
              <a:gd name="connsiteX177" fmla="*/ 12105816 w 12192000"/>
              <a:gd name="connsiteY177" fmla="*/ 760235 h 5235812"/>
              <a:gd name="connsiteX178" fmla="*/ 12192000 w 12192000"/>
              <a:gd name="connsiteY178" fmla="*/ 696270 h 5235812"/>
              <a:gd name="connsiteX179" fmla="*/ 12192000 w 12192000"/>
              <a:gd name="connsiteY179" fmla="*/ 5232455 h 5235812"/>
              <a:gd name="connsiteX180" fmla="*/ 0 w 12192000"/>
              <a:gd name="connsiteY180" fmla="*/ 5235812 h 5235812"/>
              <a:gd name="connsiteX181" fmla="*/ 0 w 12192000"/>
              <a:gd name="connsiteY181" fmla="*/ 540482 h 5235812"/>
              <a:gd name="connsiteX182" fmla="*/ 3948 w 12192000"/>
              <a:gd name="connsiteY182" fmla="*/ 539440 h 5235812"/>
              <a:gd name="connsiteX183" fmla="*/ 79987 w 12192000"/>
              <a:gd name="connsiteY183" fmla="*/ 525968 h 5235812"/>
              <a:gd name="connsiteX184" fmla="*/ 173247 w 12192000"/>
              <a:gd name="connsiteY184" fmla="*/ 477493 h 5235812"/>
              <a:gd name="connsiteX185" fmla="*/ 206877 w 12192000"/>
              <a:gd name="connsiteY185" fmla="*/ 472952 h 5235812"/>
              <a:gd name="connsiteX186" fmla="*/ 205655 w 12192000"/>
              <a:gd name="connsiteY186" fmla="*/ 464375 h 5235812"/>
              <a:gd name="connsiteX187" fmla="*/ 218147 w 12192000"/>
              <a:gd name="connsiteY187" fmla="*/ 463744 h 5235812"/>
              <a:gd name="connsiteX188" fmla="*/ 246031 w 12192000"/>
              <a:gd name="connsiteY188" fmla="*/ 463535 h 5235812"/>
              <a:gd name="connsiteX189" fmla="*/ 329529 w 12192000"/>
              <a:gd name="connsiteY189" fmla="*/ 461155 h 5235812"/>
              <a:gd name="connsiteX190" fmla="*/ 352311 w 12192000"/>
              <a:gd name="connsiteY190" fmla="*/ 444707 h 5235812"/>
              <a:gd name="connsiteX191" fmla="*/ 373861 w 12192000"/>
              <a:gd name="connsiteY191" fmla="*/ 444449 h 5235812"/>
              <a:gd name="connsiteX192" fmla="*/ 498838 w 12192000"/>
              <a:gd name="connsiteY192" fmla="*/ 422403 h 5235812"/>
              <a:gd name="connsiteX193" fmla="*/ 516021 w 12192000"/>
              <a:gd name="connsiteY193" fmla="*/ 420754 h 5235812"/>
              <a:gd name="connsiteX194" fmla="*/ 525327 w 12192000"/>
              <a:gd name="connsiteY194" fmla="*/ 413364 h 5235812"/>
              <a:gd name="connsiteX195" fmla="*/ 558651 w 12192000"/>
              <a:gd name="connsiteY195" fmla="*/ 411894 h 5235812"/>
              <a:gd name="connsiteX196" fmla="*/ 560193 w 12192000"/>
              <a:gd name="connsiteY196" fmla="*/ 407686 h 5235812"/>
              <a:gd name="connsiteX197" fmla="*/ 669729 w 12192000"/>
              <a:gd name="connsiteY197" fmla="*/ 371558 h 5235812"/>
              <a:gd name="connsiteX198" fmla="*/ 688496 w 12192000"/>
              <a:gd name="connsiteY198" fmla="*/ 365590 h 5235812"/>
              <a:gd name="connsiteX199" fmla="*/ 704711 w 12192000"/>
              <a:gd name="connsiteY199" fmla="*/ 367400 h 5235812"/>
              <a:gd name="connsiteX200" fmla="*/ 794485 w 12192000"/>
              <a:gd name="connsiteY200" fmla="*/ 362242 h 5235812"/>
              <a:gd name="connsiteX201" fmla="*/ 815839 w 12192000"/>
              <a:gd name="connsiteY201" fmla="*/ 365409 h 5235812"/>
              <a:gd name="connsiteX202" fmla="*/ 824819 w 12192000"/>
              <a:gd name="connsiteY202" fmla="*/ 372095 h 5235812"/>
              <a:gd name="connsiteX203" fmla="*/ 859579 w 12192000"/>
              <a:gd name="connsiteY203" fmla="*/ 359461 h 5235812"/>
              <a:gd name="connsiteX204" fmla="*/ 913213 w 12192000"/>
              <a:gd name="connsiteY204" fmla="*/ 350804 h 5235812"/>
              <a:gd name="connsiteX205" fmla="*/ 938704 w 12192000"/>
              <a:gd name="connsiteY205" fmla="*/ 344555 h 5235812"/>
              <a:gd name="connsiteX206" fmla="*/ 959272 w 12192000"/>
              <a:gd name="connsiteY206" fmla="*/ 348348 h 5235812"/>
              <a:gd name="connsiteX207" fmla="*/ 1076317 w 12192000"/>
              <a:gd name="connsiteY207" fmla="*/ 349310 h 5235812"/>
              <a:gd name="connsiteX208" fmla="*/ 1103231 w 12192000"/>
              <a:gd name="connsiteY208" fmla="*/ 355337 h 5235812"/>
              <a:gd name="connsiteX209" fmla="*/ 1115987 w 12192000"/>
              <a:gd name="connsiteY209" fmla="*/ 367351 h 5235812"/>
              <a:gd name="connsiteX210" fmla="*/ 1125983 w 12192000"/>
              <a:gd name="connsiteY210" fmla="*/ 363067 h 5235812"/>
              <a:gd name="connsiteX211" fmla="*/ 1196778 w 12192000"/>
              <a:gd name="connsiteY211" fmla="*/ 362640 h 5235812"/>
              <a:gd name="connsiteX212" fmla="*/ 1242961 w 12192000"/>
              <a:gd name="connsiteY212" fmla="*/ 361265 h 5235812"/>
              <a:gd name="connsiteX213" fmla="*/ 1245768 w 12192000"/>
              <a:gd name="connsiteY213" fmla="*/ 344771 h 5235812"/>
              <a:gd name="connsiteX214" fmla="*/ 1286892 w 12192000"/>
              <a:gd name="connsiteY214" fmla="*/ 338895 h 5235812"/>
              <a:gd name="connsiteX215" fmla="*/ 1330717 w 12192000"/>
              <a:gd name="connsiteY215" fmla="*/ 349483 h 5235812"/>
              <a:gd name="connsiteX216" fmla="*/ 1382372 w 12192000"/>
              <a:gd name="connsiteY216" fmla="*/ 347999 h 5235812"/>
              <a:gd name="connsiteX217" fmla="*/ 1413281 w 12192000"/>
              <a:gd name="connsiteY217" fmla="*/ 347291 h 5235812"/>
              <a:gd name="connsiteX218" fmla="*/ 1494404 w 12192000"/>
              <a:gd name="connsiteY218" fmla="*/ 331907 h 5235812"/>
              <a:gd name="connsiteX219" fmla="*/ 1626029 w 12192000"/>
              <a:gd name="connsiteY219" fmla="*/ 273413 h 5235812"/>
              <a:gd name="connsiteX220" fmla="*/ 1667354 w 12192000"/>
              <a:gd name="connsiteY220" fmla="*/ 265124 h 5235812"/>
              <a:gd name="connsiteX221" fmla="*/ 1674578 w 12192000"/>
              <a:gd name="connsiteY221" fmla="*/ 268497 h 5235812"/>
              <a:gd name="connsiteX222" fmla="*/ 1880316 w 12192000"/>
              <a:gd name="connsiteY222" fmla="*/ 233368 h 5235812"/>
              <a:gd name="connsiteX223" fmla="*/ 1917126 w 12192000"/>
              <a:gd name="connsiteY223" fmla="*/ 231311 h 5235812"/>
              <a:gd name="connsiteX224" fmla="*/ 1944692 w 12192000"/>
              <a:gd name="connsiteY224" fmla="*/ 232595 h 5235812"/>
              <a:gd name="connsiteX225" fmla="*/ 2010665 w 12192000"/>
              <a:gd name="connsiteY225" fmla="*/ 220894 h 5235812"/>
              <a:gd name="connsiteX226" fmla="*/ 2118270 w 12192000"/>
              <a:gd name="connsiteY226" fmla="*/ 195238 h 5235812"/>
              <a:gd name="connsiteX227" fmla="*/ 2141504 w 12192000"/>
              <a:gd name="connsiteY227" fmla="*/ 191185 h 5235812"/>
              <a:gd name="connsiteX228" fmla="*/ 2162752 w 12192000"/>
              <a:gd name="connsiteY228" fmla="*/ 193299 h 5235812"/>
              <a:gd name="connsiteX229" fmla="*/ 2168793 w 12192000"/>
              <a:gd name="connsiteY229" fmla="*/ 198668 h 5235812"/>
              <a:gd name="connsiteX230" fmla="*/ 2181778 w 12192000"/>
              <a:gd name="connsiteY230" fmla="*/ 197338 h 5235812"/>
              <a:gd name="connsiteX231" fmla="*/ 2185499 w 12192000"/>
              <a:gd name="connsiteY231" fmla="*/ 198155 h 5235812"/>
              <a:gd name="connsiteX232" fmla="*/ 2206566 w 12192000"/>
              <a:gd name="connsiteY232" fmla="*/ 201662 h 5235812"/>
              <a:gd name="connsiteX233" fmla="*/ 2244903 w 12192000"/>
              <a:gd name="connsiteY233" fmla="*/ 180090 h 5235812"/>
              <a:gd name="connsiteX234" fmla="*/ 2297531 w 12192000"/>
              <a:gd name="connsiteY234" fmla="*/ 177456 h 5235812"/>
              <a:gd name="connsiteX235" fmla="*/ 2488258 w 12192000"/>
              <a:gd name="connsiteY235" fmla="*/ 130235 h 5235812"/>
              <a:gd name="connsiteX236" fmla="*/ 2523236 w 12192000"/>
              <a:gd name="connsiteY236" fmla="*/ 146553 h 5235812"/>
              <a:gd name="connsiteX237" fmla="*/ 2603355 w 12192000"/>
              <a:gd name="connsiteY237" fmla="*/ 135610 h 5235812"/>
              <a:gd name="connsiteX238" fmla="*/ 2713319 w 12192000"/>
              <a:gd name="connsiteY238" fmla="*/ 76167 h 5235812"/>
              <a:gd name="connsiteX239" fmla="*/ 2860143 w 12192000"/>
              <a:gd name="connsiteY239" fmla="*/ 54092 h 5235812"/>
              <a:gd name="connsiteX240" fmla="*/ 2868320 w 12192000"/>
              <a:gd name="connsiteY240" fmla="*/ 43251 h 5235812"/>
              <a:gd name="connsiteX241" fmla="*/ 2880379 w 12192000"/>
              <a:gd name="connsiteY241" fmla="*/ 35858 h 5235812"/>
              <a:gd name="connsiteX242" fmla="*/ 2882710 w 12192000"/>
              <a:gd name="connsiteY242" fmla="*/ 36396 h 5235812"/>
              <a:gd name="connsiteX243" fmla="*/ 2899268 w 12192000"/>
              <a:gd name="connsiteY243" fmla="*/ 32091 h 5235812"/>
              <a:gd name="connsiteX244" fmla="*/ 2901185 w 12192000"/>
              <a:gd name="connsiteY244" fmla="*/ 28262 h 5235812"/>
              <a:gd name="connsiteX245" fmla="*/ 2912009 w 12192000"/>
              <a:gd name="connsiteY245" fmla="*/ 24403 h 5235812"/>
              <a:gd name="connsiteX246" fmla="*/ 2931895 w 12192000"/>
              <a:gd name="connsiteY246" fmla="*/ 14365 h 5235812"/>
              <a:gd name="connsiteX247" fmla="*/ 2936965 w 12192000"/>
              <a:gd name="connsiteY247" fmla="*/ 14771 h 5235812"/>
              <a:gd name="connsiteX248" fmla="*/ 2969058 w 12192000"/>
              <a:gd name="connsiteY248" fmla="*/ 3188 h 5235812"/>
              <a:gd name="connsiteX249" fmla="*/ 2970141 w 12192000"/>
              <a:gd name="connsiteY249" fmla="*/ 4113 h 5235812"/>
              <a:gd name="connsiteX250" fmla="*/ 2981985 w 12192000"/>
              <a:gd name="connsiteY250" fmla="*/ 5589 h 5235812"/>
              <a:gd name="connsiteX251" fmla="*/ 3003160 w 12192000"/>
              <a:gd name="connsiteY251" fmla="*/ 5933 h 5235812"/>
              <a:gd name="connsiteX252" fmla="*/ 3059919 w 12192000"/>
              <a:gd name="connsiteY252" fmla="*/ 20150 h 5235812"/>
              <a:gd name="connsiteX253" fmla="*/ 3093450 w 12192000"/>
              <a:gd name="connsiteY253" fmla="*/ 8195 h 5235812"/>
              <a:gd name="connsiteX254" fmla="*/ 3188029 w 12192000"/>
              <a:gd name="connsiteY254" fmla="*/ 6375 h 5235812"/>
              <a:gd name="connsiteX0" fmla="*/ 3188029 w 12192000"/>
              <a:gd name="connsiteY0" fmla="*/ 6375 h 5232455"/>
              <a:gd name="connsiteX1" fmla="*/ 3287078 w 12192000"/>
              <a:gd name="connsiteY1" fmla="*/ 27606 h 5232455"/>
              <a:gd name="connsiteX2" fmla="*/ 3386448 w 12192000"/>
              <a:gd name="connsiteY2" fmla="*/ 30393 h 5232455"/>
              <a:gd name="connsiteX3" fmla="*/ 3422427 w 12192000"/>
              <a:gd name="connsiteY3" fmla="*/ 29823 h 5232455"/>
              <a:gd name="connsiteX4" fmla="*/ 3486559 w 12192000"/>
              <a:gd name="connsiteY4" fmla="*/ 35770 h 5232455"/>
              <a:gd name="connsiteX5" fmla="*/ 3515932 w 12192000"/>
              <a:gd name="connsiteY5" fmla="*/ 42810 h 5232455"/>
              <a:gd name="connsiteX6" fmla="*/ 3517220 w 12192000"/>
              <a:gd name="connsiteY6" fmla="*/ 42377 h 5232455"/>
              <a:gd name="connsiteX7" fmla="*/ 3519845 w 12192000"/>
              <a:gd name="connsiteY7" fmla="*/ 45407 h 5232455"/>
              <a:gd name="connsiteX8" fmla="*/ 3525279 w 12192000"/>
              <a:gd name="connsiteY8" fmla="*/ 46811 h 5232455"/>
              <a:gd name="connsiteX9" fmla="*/ 3540113 w 12192000"/>
              <a:gd name="connsiteY9" fmla="*/ 45907 h 5232455"/>
              <a:gd name="connsiteX10" fmla="*/ 3545692 w 12192000"/>
              <a:gd name="connsiteY10" fmla="*/ 44786 h 5232455"/>
              <a:gd name="connsiteX11" fmla="*/ 3553854 w 12192000"/>
              <a:gd name="connsiteY11" fmla="*/ 44807 h 5232455"/>
              <a:gd name="connsiteX12" fmla="*/ 3554058 w 12192000"/>
              <a:gd name="connsiteY12" fmla="*/ 45056 h 5232455"/>
              <a:gd name="connsiteX13" fmla="*/ 3561703 w 12192000"/>
              <a:gd name="connsiteY13" fmla="*/ 44591 h 5232455"/>
              <a:gd name="connsiteX14" fmla="*/ 3599112 w 12192000"/>
              <a:gd name="connsiteY14" fmla="*/ 39166 h 5232455"/>
              <a:gd name="connsiteX15" fmla="*/ 3648544 w 12192000"/>
              <a:gd name="connsiteY15" fmla="*/ 62881 h 5232455"/>
              <a:gd name="connsiteX16" fmla="*/ 3668987 w 12192000"/>
              <a:gd name="connsiteY16" fmla="*/ 66992 h 5232455"/>
              <a:gd name="connsiteX17" fmla="*/ 3679906 w 12192000"/>
              <a:gd name="connsiteY17" fmla="*/ 70516 h 5232455"/>
              <a:gd name="connsiteX18" fmla="*/ 3680583 w 12192000"/>
              <a:gd name="connsiteY18" fmla="*/ 71594 h 5232455"/>
              <a:gd name="connsiteX19" fmla="*/ 3716448 w 12192000"/>
              <a:gd name="connsiteY19" fmla="*/ 66268 h 5232455"/>
              <a:gd name="connsiteX20" fmla="*/ 3721210 w 12192000"/>
              <a:gd name="connsiteY20" fmla="*/ 67563 h 5232455"/>
              <a:gd name="connsiteX21" fmla="*/ 3744585 w 12192000"/>
              <a:gd name="connsiteY21" fmla="*/ 61530 h 5232455"/>
              <a:gd name="connsiteX22" fmla="*/ 3756664 w 12192000"/>
              <a:gd name="connsiteY22" fmla="*/ 59781 h 5232455"/>
              <a:gd name="connsiteX23" fmla="*/ 3760076 w 12192000"/>
              <a:gd name="connsiteY23" fmla="*/ 56468 h 5232455"/>
              <a:gd name="connsiteX24" fmla="*/ 3777900 w 12192000"/>
              <a:gd name="connsiteY24" fmla="*/ 55315 h 5232455"/>
              <a:gd name="connsiteX25" fmla="*/ 3779950 w 12192000"/>
              <a:gd name="connsiteY25" fmla="*/ 56246 h 5232455"/>
              <a:gd name="connsiteX26" fmla="*/ 3794650 w 12192000"/>
              <a:gd name="connsiteY26" fmla="*/ 51341 h 5232455"/>
              <a:gd name="connsiteX27" fmla="*/ 3806969 w 12192000"/>
              <a:gd name="connsiteY27" fmla="*/ 42453 h 5232455"/>
              <a:gd name="connsiteX28" fmla="*/ 3958577 w 12192000"/>
              <a:gd name="connsiteY28" fmla="*/ 47607 h 5232455"/>
              <a:gd name="connsiteX29" fmla="*/ 4089430 w 12192000"/>
              <a:gd name="connsiteY29" fmla="*/ 10501 h 5232455"/>
              <a:gd name="connsiteX30" fmla="*/ 4171715 w 12192000"/>
              <a:gd name="connsiteY30" fmla="*/ 14367 h 5232455"/>
              <a:gd name="connsiteX31" fmla="*/ 4199128 w 12192000"/>
              <a:gd name="connsiteY31" fmla="*/ 36195 h 5232455"/>
              <a:gd name="connsiteX32" fmla="*/ 4403546 w 12192000"/>
              <a:gd name="connsiteY32" fmla="*/ 25184 h 5232455"/>
              <a:gd name="connsiteX33" fmla="*/ 4455762 w 12192000"/>
              <a:gd name="connsiteY33" fmla="*/ 32072 h 5232455"/>
              <a:gd name="connsiteX34" fmla="*/ 4501720 w 12192000"/>
              <a:gd name="connsiteY34" fmla="*/ 18325 h 5232455"/>
              <a:gd name="connsiteX35" fmla="*/ 4520780 w 12192000"/>
              <a:gd name="connsiteY35" fmla="*/ 25438 h 5232455"/>
              <a:gd name="connsiteX36" fmla="*/ 4524071 w 12192000"/>
              <a:gd name="connsiteY36" fmla="*/ 26883 h 5232455"/>
              <a:gd name="connsiteX37" fmla="*/ 4537225 w 12192000"/>
              <a:gd name="connsiteY37" fmla="*/ 27930 h 5232455"/>
              <a:gd name="connsiteX38" fmla="*/ 4540932 w 12192000"/>
              <a:gd name="connsiteY38" fmla="*/ 34139 h 5232455"/>
              <a:gd name="connsiteX39" fmla="*/ 4560732 w 12192000"/>
              <a:gd name="connsiteY39" fmla="*/ 39954 h 5232455"/>
              <a:gd name="connsiteX40" fmla="*/ 4584946 w 12192000"/>
              <a:gd name="connsiteY40" fmla="*/ 40234 h 5232455"/>
              <a:gd name="connsiteX41" fmla="*/ 4670972 w 12192000"/>
              <a:gd name="connsiteY41" fmla="*/ 41875 h 5232455"/>
              <a:gd name="connsiteX42" fmla="*/ 4685002 w 12192000"/>
              <a:gd name="connsiteY42" fmla="*/ 38521 h 5232455"/>
              <a:gd name="connsiteX43" fmla="*/ 4730794 w 12192000"/>
              <a:gd name="connsiteY43" fmla="*/ 44114 h 5232455"/>
              <a:gd name="connsiteX44" fmla="*/ 4771603 w 12192000"/>
              <a:gd name="connsiteY44" fmla="*/ 45372 h 5232455"/>
              <a:gd name="connsiteX45" fmla="*/ 4798044 w 12192000"/>
              <a:gd name="connsiteY45" fmla="*/ 42704 h 5232455"/>
              <a:gd name="connsiteX46" fmla="*/ 4804975 w 12192000"/>
              <a:gd name="connsiteY46" fmla="*/ 44915 h 5232455"/>
              <a:gd name="connsiteX47" fmla="*/ 4831600 w 12192000"/>
              <a:gd name="connsiteY47" fmla="*/ 46341 h 5232455"/>
              <a:gd name="connsiteX48" fmla="*/ 4845162 w 12192000"/>
              <a:gd name="connsiteY48" fmla="*/ 43064 h 5232455"/>
              <a:gd name="connsiteX49" fmla="*/ 4858548 w 12192000"/>
              <a:gd name="connsiteY49" fmla="*/ 50610 h 5232455"/>
              <a:gd name="connsiteX50" fmla="*/ 4861820 w 12192000"/>
              <a:gd name="connsiteY50" fmla="*/ 56140 h 5232455"/>
              <a:gd name="connsiteX51" fmla="*/ 4880767 w 12192000"/>
              <a:gd name="connsiteY51" fmla="*/ 53657 h 5232455"/>
              <a:gd name="connsiteX52" fmla="*/ 4896300 w 12192000"/>
              <a:gd name="connsiteY52" fmla="*/ 59061 h 5232455"/>
              <a:gd name="connsiteX53" fmla="*/ 4909841 w 12192000"/>
              <a:gd name="connsiteY53" fmla="*/ 55528 h 5232455"/>
              <a:gd name="connsiteX54" fmla="*/ 4915461 w 12192000"/>
              <a:gd name="connsiteY54" fmla="*/ 56324 h 5232455"/>
              <a:gd name="connsiteX55" fmla="*/ 4929430 w 12192000"/>
              <a:gd name="connsiteY55" fmla="*/ 58998 h 5232455"/>
              <a:gd name="connsiteX56" fmla="*/ 4953531 w 12192000"/>
              <a:gd name="connsiteY56" fmla="*/ 64940 h 5232455"/>
              <a:gd name="connsiteX57" fmla="*/ 4961050 w 12192000"/>
              <a:gd name="connsiteY57" fmla="*/ 65767 h 5232455"/>
              <a:gd name="connsiteX58" fmla="*/ 4977419 w 12192000"/>
              <a:gd name="connsiteY58" fmla="*/ 74854 h 5232455"/>
              <a:gd name="connsiteX59" fmla="*/ 5009106 w 12192000"/>
              <a:gd name="connsiteY59" fmla="*/ 82624 h 5232455"/>
              <a:gd name="connsiteX60" fmla="*/ 5064895 w 12192000"/>
              <a:gd name="connsiteY60" fmla="*/ 109738 h 5232455"/>
              <a:gd name="connsiteX61" fmla="*/ 5097688 w 12192000"/>
              <a:gd name="connsiteY61" fmla="*/ 122676 h 5232455"/>
              <a:gd name="connsiteX62" fmla="*/ 5119875 w 12192000"/>
              <a:gd name="connsiteY62" fmla="*/ 134601 h 5232455"/>
              <a:gd name="connsiteX63" fmla="*/ 5185360 w 12192000"/>
              <a:gd name="connsiteY63" fmla="*/ 151443 h 5232455"/>
              <a:gd name="connsiteX64" fmla="*/ 5297679 w 12192000"/>
              <a:gd name="connsiteY64" fmla="*/ 173709 h 5232455"/>
              <a:gd name="connsiteX65" fmla="*/ 5320681 w 12192000"/>
              <a:gd name="connsiteY65" fmla="*/ 179692 h 5232455"/>
              <a:gd name="connsiteX66" fmla="*/ 5336842 w 12192000"/>
              <a:gd name="connsiteY66" fmla="*/ 189776 h 5232455"/>
              <a:gd name="connsiteX67" fmla="*/ 5337444 w 12192000"/>
              <a:gd name="connsiteY67" fmla="*/ 196421 h 5232455"/>
              <a:gd name="connsiteX68" fmla="*/ 5349516 w 12192000"/>
              <a:gd name="connsiteY68" fmla="*/ 200505 h 5232455"/>
              <a:gd name="connsiteX69" fmla="*/ 5351972 w 12192000"/>
              <a:gd name="connsiteY69" fmla="*/ 202623 h 5232455"/>
              <a:gd name="connsiteX70" fmla="*/ 5366814 w 12192000"/>
              <a:gd name="connsiteY70" fmla="*/ 213739 h 5232455"/>
              <a:gd name="connsiteX71" fmla="*/ 5417244 w 12192000"/>
              <a:gd name="connsiteY71" fmla="*/ 211827 h 5232455"/>
              <a:gd name="connsiteX72" fmla="*/ 5463870 w 12192000"/>
              <a:gd name="connsiteY72" fmla="*/ 230568 h 5232455"/>
              <a:gd name="connsiteX73" fmla="*/ 5664412 w 12192000"/>
              <a:gd name="connsiteY73" fmla="*/ 268648 h 5232455"/>
              <a:gd name="connsiteX74" fmla="*/ 5680257 w 12192000"/>
              <a:gd name="connsiteY74" fmla="*/ 295413 h 5232455"/>
              <a:gd name="connsiteX75" fmla="*/ 5757046 w 12192000"/>
              <a:gd name="connsiteY75" fmla="*/ 318453 h 5232455"/>
              <a:gd name="connsiteX76" fmla="*/ 5899668 w 12192000"/>
              <a:gd name="connsiteY76" fmla="*/ 314896 h 5232455"/>
              <a:gd name="connsiteX77" fmla="*/ 6042086 w 12192000"/>
              <a:gd name="connsiteY77" fmla="*/ 355518 h 5232455"/>
              <a:gd name="connsiteX78" fmla="*/ 6058069 w 12192000"/>
              <a:gd name="connsiteY78" fmla="*/ 350170 h 5232455"/>
              <a:gd name="connsiteX79" fmla="*/ 6074444 w 12192000"/>
              <a:gd name="connsiteY79" fmla="*/ 349088 h 5232455"/>
              <a:gd name="connsiteX80" fmla="*/ 6075959 w 12192000"/>
              <a:gd name="connsiteY80" fmla="*/ 350435 h 5232455"/>
              <a:gd name="connsiteX81" fmla="*/ 6093540 w 12192000"/>
              <a:gd name="connsiteY81" fmla="*/ 353576 h 5232455"/>
              <a:gd name="connsiteX82" fmla="*/ 6098369 w 12192000"/>
              <a:gd name="connsiteY82" fmla="*/ 351305 h 5232455"/>
              <a:gd name="connsiteX83" fmla="*/ 6110738 w 12192000"/>
              <a:gd name="connsiteY83" fmla="*/ 352533 h 5232455"/>
              <a:gd name="connsiteX84" fmla="*/ 6135933 w 12192000"/>
              <a:gd name="connsiteY84" fmla="*/ 352452 h 5232455"/>
              <a:gd name="connsiteX85" fmla="*/ 6139871 w 12192000"/>
              <a:gd name="connsiteY85" fmla="*/ 354780 h 5232455"/>
              <a:gd name="connsiteX86" fmla="*/ 6176662 w 12192000"/>
              <a:gd name="connsiteY86" fmla="*/ 358308 h 5232455"/>
              <a:gd name="connsiteX87" fmla="*/ 6176801 w 12192000"/>
              <a:gd name="connsiteY87" fmla="*/ 359470 h 5232455"/>
              <a:gd name="connsiteX88" fmla="*/ 6185563 w 12192000"/>
              <a:gd name="connsiteY88" fmla="*/ 365325 h 5232455"/>
              <a:gd name="connsiteX89" fmla="*/ 6203148 w 12192000"/>
              <a:gd name="connsiteY89" fmla="*/ 373978 h 5232455"/>
              <a:gd name="connsiteX90" fmla="*/ 6239136 w 12192000"/>
              <a:gd name="connsiteY90" fmla="*/ 407698 h 5232455"/>
              <a:gd name="connsiteX91" fmla="*/ 6277452 w 12192000"/>
              <a:gd name="connsiteY91" fmla="*/ 411500 h 5232455"/>
              <a:gd name="connsiteX92" fmla="*/ 6284979 w 12192000"/>
              <a:gd name="connsiteY92" fmla="*/ 412874 h 5232455"/>
              <a:gd name="connsiteX93" fmla="*/ 6285055 w 12192000"/>
              <a:gd name="connsiteY93" fmla="*/ 413153 h 5232455"/>
              <a:gd name="connsiteX94" fmla="*/ 6292844 w 12192000"/>
              <a:gd name="connsiteY94" fmla="*/ 415103 h 5232455"/>
              <a:gd name="connsiteX95" fmla="*/ 6298705 w 12192000"/>
              <a:gd name="connsiteY95" fmla="*/ 415379 h 5232455"/>
              <a:gd name="connsiteX96" fmla="*/ 6313308 w 12192000"/>
              <a:gd name="connsiteY96" fmla="*/ 418044 h 5232455"/>
              <a:gd name="connsiteX97" fmla="*/ 6317834 w 12192000"/>
              <a:gd name="connsiteY97" fmla="*/ 420633 h 5232455"/>
              <a:gd name="connsiteX98" fmla="*/ 6318907 w 12192000"/>
              <a:gd name="connsiteY98" fmla="*/ 424070 h 5232455"/>
              <a:gd name="connsiteX99" fmla="*/ 6320341 w 12192000"/>
              <a:gd name="connsiteY99" fmla="*/ 423972 h 5232455"/>
              <a:gd name="connsiteX100" fmla="*/ 6345071 w 12192000"/>
              <a:gd name="connsiteY100" fmla="*/ 437455 h 5232455"/>
              <a:gd name="connsiteX101" fmla="*/ 6403531 w 12192000"/>
              <a:gd name="connsiteY101" fmla="*/ 458140 h 5232455"/>
              <a:gd name="connsiteX102" fmla="*/ 6438176 w 12192000"/>
              <a:gd name="connsiteY102" fmla="*/ 466114 h 5232455"/>
              <a:gd name="connsiteX103" fmla="*/ 6531805 w 12192000"/>
              <a:gd name="connsiteY103" fmla="*/ 492190 h 5232455"/>
              <a:gd name="connsiteX104" fmla="*/ 6624812 w 12192000"/>
              <a:gd name="connsiteY104" fmla="*/ 521583 h 5232455"/>
              <a:gd name="connsiteX105" fmla="*/ 6665821 w 12192000"/>
              <a:gd name="connsiteY105" fmla="*/ 554310 h 5232455"/>
              <a:gd name="connsiteX106" fmla="*/ 6671133 w 12192000"/>
              <a:gd name="connsiteY106" fmla="*/ 556037 h 5232455"/>
              <a:gd name="connsiteX107" fmla="*/ 6685990 w 12192000"/>
              <a:gd name="connsiteY107" fmla="*/ 556019 h 5232455"/>
              <a:gd name="connsiteX108" fmla="*/ 6691636 w 12192000"/>
              <a:gd name="connsiteY108" fmla="*/ 555232 h 5232455"/>
              <a:gd name="connsiteX109" fmla="*/ 6699772 w 12192000"/>
              <a:gd name="connsiteY109" fmla="*/ 555740 h 5232455"/>
              <a:gd name="connsiteX110" fmla="*/ 6699955 w 12192000"/>
              <a:gd name="connsiteY110" fmla="*/ 556001 h 5232455"/>
              <a:gd name="connsiteX111" fmla="*/ 6707613 w 12192000"/>
              <a:gd name="connsiteY111" fmla="*/ 555992 h 5232455"/>
              <a:gd name="connsiteX112" fmla="*/ 6745320 w 12192000"/>
              <a:gd name="connsiteY112" fmla="*/ 552805 h 5232455"/>
              <a:gd name="connsiteX113" fmla="*/ 6792811 w 12192000"/>
              <a:gd name="connsiteY113" fmla="*/ 579433 h 5232455"/>
              <a:gd name="connsiteX114" fmla="*/ 6812882 w 12192000"/>
              <a:gd name="connsiteY114" fmla="*/ 584758 h 5232455"/>
              <a:gd name="connsiteX115" fmla="*/ 6823500 w 12192000"/>
              <a:gd name="connsiteY115" fmla="*/ 588928 h 5232455"/>
              <a:gd name="connsiteX116" fmla="*/ 6824098 w 12192000"/>
              <a:gd name="connsiteY116" fmla="*/ 590044 h 5232455"/>
              <a:gd name="connsiteX117" fmla="*/ 6860252 w 12192000"/>
              <a:gd name="connsiteY117" fmla="*/ 586865 h 5232455"/>
              <a:gd name="connsiteX118" fmla="*/ 6864904 w 12192000"/>
              <a:gd name="connsiteY118" fmla="*/ 588442 h 5232455"/>
              <a:gd name="connsiteX119" fmla="*/ 6888662 w 12192000"/>
              <a:gd name="connsiteY119" fmla="*/ 583812 h 5232455"/>
              <a:gd name="connsiteX120" fmla="*/ 6900835 w 12192000"/>
              <a:gd name="connsiteY120" fmla="*/ 582784 h 5232455"/>
              <a:gd name="connsiteX121" fmla="*/ 6904484 w 12192000"/>
              <a:gd name="connsiteY121" fmla="*/ 579680 h 5232455"/>
              <a:gd name="connsiteX122" fmla="*/ 6922346 w 12192000"/>
              <a:gd name="connsiteY122" fmla="*/ 579592 h 5232455"/>
              <a:gd name="connsiteX123" fmla="*/ 6924318 w 12192000"/>
              <a:gd name="connsiteY123" fmla="*/ 580642 h 5232455"/>
              <a:gd name="connsiteX124" fmla="*/ 6939344 w 12192000"/>
              <a:gd name="connsiteY124" fmla="*/ 576622 h 5232455"/>
              <a:gd name="connsiteX125" fmla="*/ 6952296 w 12192000"/>
              <a:gd name="connsiteY125" fmla="*/ 568480 h 5232455"/>
              <a:gd name="connsiteX126" fmla="*/ 7103052 w 12192000"/>
              <a:gd name="connsiteY126" fmla="*/ 582667 h 5232455"/>
              <a:gd name="connsiteX127" fmla="*/ 7246485 w 12192000"/>
              <a:gd name="connsiteY127" fmla="*/ 578085 h 5232455"/>
              <a:gd name="connsiteX128" fmla="*/ 7391440 w 12192000"/>
              <a:gd name="connsiteY128" fmla="*/ 585614 h 5232455"/>
              <a:gd name="connsiteX129" fmla="*/ 7548358 w 12192000"/>
              <a:gd name="connsiteY129" fmla="*/ 586808 h 5232455"/>
              <a:gd name="connsiteX130" fmla="*/ 7599893 w 12192000"/>
              <a:gd name="connsiteY130" fmla="*/ 596799 h 5232455"/>
              <a:gd name="connsiteX131" fmla="*/ 7646750 w 12192000"/>
              <a:gd name="connsiteY131" fmla="*/ 585813 h 5232455"/>
              <a:gd name="connsiteX132" fmla="*/ 7665217 w 12192000"/>
              <a:gd name="connsiteY132" fmla="*/ 594052 h 5232455"/>
              <a:gd name="connsiteX133" fmla="*/ 7668385 w 12192000"/>
              <a:gd name="connsiteY133" fmla="*/ 595689 h 5232455"/>
              <a:gd name="connsiteX134" fmla="*/ 7681420 w 12192000"/>
              <a:gd name="connsiteY134" fmla="*/ 597521 h 5232455"/>
              <a:gd name="connsiteX135" fmla="*/ 7684651 w 12192000"/>
              <a:gd name="connsiteY135" fmla="*/ 603940 h 5232455"/>
              <a:gd name="connsiteX136" fmla="*/ 7843050 w 12192000"/>
              <a:gd name="connsiteY136" fmla="*/ 614241 h 5232455"/>
              <a:gd name="connsiteX137" fmla="*/ 7911637 w 12192000"/>
              <a:gd name="connsiteY137" fmla="*/ 618959 h 5232455"/>
              <a:gd name="connsiteX138" fmla="*/ 7937365 w 12192000"/>
              <a:gd name="connsiteY138" fmla="*/ 626668 h 5232455"/>
              <a:gd name="connsiteX139" fmla="*/ 8037057 w 12192000"/>
              <a:gd name="connsiteY139" fmla="*/ 650015 h 5232455"/>
              <a:gd name="connsiteX140" fmla="*/ 8122868 w 12192000"/>
              <a:gd name="connsiteY140" fmla="*/ 664297 h 5232455"/>
              <a:gd name="connsiteX141" fmla="*/ 8186750 w 12192000"/>
              <a:gd name="connsiteY141" fmla="*/ 649435 h 5232455"/>
              <a:gd name="connsiteX142" fmla="*/ 8192054 w 12192000"/>
              <a:gd name="connsiteY142" fmla="*/ 654277 h 5232455"/>
              <a:gd name="connsiteX143" fmla="*/ 8235470 w 12192000"/>
              <a:gd name="connsiteY143" fmla="*/ 656341 h 5232455"/>
              <a:gd name="connsiteX144" fmla="*/ 8388968 w 12192000"/>
              <a:gd name="connsiteY144" fmla="*/ 633092 h 5232455"/>
              <a:gd name="connsiteX145" fmla="*/ 8473770 w 12192000"/>
              <a:gd name="connsiteY145" fmla="*/ 637968 h 5232455"/>
              <a:gd name="connsiteX146" fmla="*/ 8503642 w 12192000"/>
              <a:gd name="connsiteY146" fmla="*/ 644614 h 5232455"/>
              <a:gd name="connsiteX147" fmla="*/ 8553701 w 12192000"/>
              <a:gd name="connsiteY147" fmla="*/ 655445 h 5232455"/>
              <a:gd name="connsiteX148" fmla="*/ 8590556 w 12192000"/>
              <a:gd name="connsiteY148" fmla="*/ 675642 h 5232455"/>
              <a:gd name="connsiteX149" fmla="*/ 8632638 w 12192000"/>
              <a:gd name="connsiteY149" fmla="*/ 679902 h 5232455"/>
              <a:gd name="connsiteX150" fmla="*/ 8643140 w 12192000"/>
              <a:gd name="connsiteY150" fmla="*/ 665237 h 5232455"/>
              <a:gd name="connsiteX151" fmla="*/ 8687917 w 12192000"/>
              <a:gd name="connsiteY151" fmla="*/ 674873 h 5232455"/>
              <a:gd name="connsiteX152" fmla="*/ 8755765 w 12192000"/>
              <a:gd name="connsiteY152" fmla="*/ 691208 h 5232455"/>
              <a:gd name="connsiteX153" fmla="*/ 8795085 w 12192000"/>
              <a:gd name="connsiteY153" fmla="*/ 696588 h 5232455"/>
              <a:gd name="connsiteX154" fmla="*/ 8902279 w 12192000"/>
              <a:gd name="connsiteY154" fmla="*/ 715671 h 5232455"/>
              <a:gd name="connsiteX155" fmla="*/ 9009490 w 12192000"/>
              <a:gd name="connsiteY155" fmla="*/ 738130 h 5232455"/>
              <a:gd name="connsiteX156" fmla="*/ 9072120 w 12192000"/>
              <a:gd name="connsiteY156" fmla="*/ 770325 h 5232455"/>
              <a:gd name="connsiteX157" fmla="*/ 9160343 w 12192000"/>
              <a:gd name="connsiteY157" fmla="*/ 786746 h 5232455"/>
              <a:gd name="connsiteX158" fmla="*/ 9174981 w 12192000"/>
              <a:gd name="connsiteY158" fmla="*/ 792262 h 5232455"/>
              <a:gd name="connsiteX159" fmla="*/ 9278987 w 12192000"/>
              <a:gd name="connsiteY159" fmla="*/ 817631 h 5232455"/>
              <a:gd name="connsiteX160" fmla="*/ 9400617 w 12192000"/>
              <a:gd name="connsiteY160" fmla="*/ 821517 h 5232455"/>
              <a:gd name="connsiteX161" fmla="*/ 9552261 w 12192000"/>
              <a:gd name="connsiteY161" fmla="*/ 892831 h 5232455"/>
              <a:gd name="connsiteX162" fmla="*/ 9822258 w 12192000"/>
              <a:gd name="connsiteY162" fmla="*/ 1001854 h 5232455"/>
              <a:gd name="connsiteX163" fmla="*/ 10113244 w 12192000"/>
              <a:gd name="connsiteY163" fmla="*/ 1044510 h 5232455"/>
              <a:gd name="connsiteX164" fmla="*/ 10189871 w 12192000"/>
              <a:gd name="connsiteY164" fmla="*/ 1037391 h 5232455"/>
              <a:gd name="connsiteX165" fmla="*/ 10414253 w 12192000"/>
              <a:gd name="connsiteY165" fmla="*/ 1023375 h 5232455"/>
              <a:gd name="connsiteX166" fmla="*/ 10642574 w 12192000"/>
              <a:gd name="connsiteY166" fmla="*/ 950868 h 5232455"/>
              <a:gd name="connsiteX167" fmla="*/ 10786007 w 12192000"/>
              <a:gd name="connsiteY167" fmla="*/ 938924 h 5232455"/>
              <a:gd name="connsiteX168" fmla="*/ 10854151 w 12192000"/>
              <a:gd name="connsiteY168" fmla="*/ 920164 h 5232455"/>
              <a:gd name="connsiteX169" fmla="*/ 10901354 w 12192000"/>
              <a:gd name="connsiteY169" fmla="*/ 919267 h 5232455"/>
              <a:gd name="connsiteX170" fmla="*/ 10929658 w 12192000"/>
              <a:gd name="connsiteY170" fmla="*/ 917084 h 5232455"/>
              <a:gd name="connsiteX171" fmla="*/ 10978685 w 12192000"/>
              <a:gd name="connsiteY171" fmla="*/ 885854 h 5232455"/>
              <a:gd name="connsiteX172" fmla="*/ 11163594 w 12192000"/>
              <a:gd name="connsiteY172" fmla="*/ 876091 h 5232455"/>
              <a:gd name="connsiteX173" fmla="*/ 11340142 w 12192000"/>
              <a:gd name="connsiteY173" fmla="*/ 907595 h 5232455"/>
              <a:gd name="connsiteX174" fmla="*/ 11603318 w 12192000"/>
              <a:gd name="connsiteY174" fmla="*/ 818126 h 5232455"/>
              <a:gd name="connsiteX175" fmla="*/ 11630282 w 12192000"/>
              <a:gd name="connsiteY175" fmla="*/ 811106 h 5232455"/>
              <a:gd name="connsiteX176" fmla="*/ 11776458 w 12192000"/>
              <a:gd name="connsiteY176" fmla="*/ 776334 h 5232455"/>
              <a:gd name="connsiteX177" fmla="*/ 12105816 w 12192000"/>
              <a:gd name="connsiteY177" fmla="*/ 760235 h 5232455"/>
              <a:gd name="connsiteX178" fmla="*/ 12192000 w 12192000"/>
              <a:gd name="connsiteY178" fmla="*/ 696270 h 5232455"/>
              <a:gd name="connsiteX179" fmla="*/ 12192000 w 12192000"/>
              <a:gd name="connsiteY179" fmla="*/ 5232455 h 5232455"/>
              <a:gd name="connsiteX180" fmla="*/ 0 w 12192000"/>
              <a:gd name="connsiteY180" fmla="*/ 5223859 h 5232455"/>
              <a:gd name="connsiteX181" fmla="*/ 0 w 12192000"/>
              <a:gd name="connsiteY181" fmla="*/ 540482 h 5232455"/>
              <a:gd name="connsiteX182" fmla="*/ 3948 w 12192000"/>
              <a:gd name="connsiteY182" fmla="*/ 539440 h 5232455"/>
              <a:gd name="connsiteX183" fmla="*/ 79987 w 12192000"/>
              <a:gd name="connsiteY183" fmla="*/ 525968 h 5232455"/>
              <a:gd name="connsiteX184" fmla="*/ 173247 w 12192000"/>
              <a:gd name="connsiteY184" fmla="*/ 477493 h 5232455"/>
              <a:gd name="connsiteX185" fmla="*/ 206877 w 12192000"/>
              <a:gd name="connsiteY185" fmla="*/ 472952 h 5232455"/>
              <a:gd name="connsiteX186" fmla="*/ 205655 w 12192000"/>
              <a:gd name="connsiteY186" fmla="*/ 464375 h 5232455"/>
              <a:gd name="connsiteX187" fmla="*/ 218147 w 12192000"/>
              <a:gd name="connsiteY187" fmla="*/ 463744 h 5232455"/>
              <a:gd name="connsiteX188" fmla="*/ 246031 w 12192000"/>
              <a:gd name="connsiteY188" fmla="*/ 463535 h 5232455"/>
              <a:gd name="connsiteX189" fmla="*/ 329529 w 12192000"/>
              <a:gd name="connsiteY189" fmla="*/ 461155 h 5232455"/>
              <a:gd name="connsiteX190" fmla="*/ 352311 w 12192000"/>
              <a:gd name="connsiteY190" fmla="*/ 444707 h 5232455"/>
              <a:gd name="connsiteX191" fmla="*/ 373861 w 12192000"/>
              <a:gd name="connsiteY191" fmla="*/ 444449 h 5232455"/>
              <a:gd name="connsiteX192" fmla="*/ 498838 w 12192000"/>
              <a:gd name="connsiteY192" fmla="*/ 422403 h 5232455"/>
              <a:gd name="connsiteX193" fmla="*/ 516021 w 12192000"/>
              <a:gd name="connsiteY193" fmla="*/ 420754 h 5232455"/>
              <a:gd name="connsiteX194" fmla="*/ 525327 w 12192000"/>
              <a:gd name="connsiteY194" fmla="*/ 413364 h 5232455"/>
              <a:gd name="connsiteX195" fmla="*/ 558651 w 12192000"/>
              <a:gd name="connsiteY195" fmla="*/ 411894 h 5232455"/>
              <a:gd name="connsiteX196" fmla="*/ 560193 w 12192000"/>
              <a:gd name="connsiteY196" fmla="*/ 407686 h 5232455"/>
              <a:gd name="connsiteX197" fmla="*/ 669729 w 12192000"/>
              <a:gd name="connsiteY197" fmla="*/ 371558 h 5232455"/>
              <a:gd name="connsiteX198" fmla="*/ 688496 w 12192000"/>
              <a:gd name="connsiteY198" fmla="*/ 365590 h 5232455"/>
              <a:gd name="connsiteX199" fmla="*/ 704711 w 12192000"/>
              <a:gd name="connsiteY199" fmla="*/ 367400 h 5232455"/>
              <a:gd name="connsiteX200" fmla="*/ 794485 w 12192000"/>
              <a:gd name="connsiteY200" fmla="*/ 362242 h 5232455"/>
              <a:gd name="connsiteX201" fmla="*/ 815839 w 12192000"/>
              <a:gd name="connsiteY201" fmla="*/ 365409 h 5232455"/>
              <a:gd name="connsiteX202" fmla="*/ 824819 w 12192000"/>
              <a:gd name="connsiteY202" fmla="*/ 372095 h 5232455"/>
              <a:gd name="connsiteX203" fmla="*/ 859579 w 12192000"/>
              <a:gd name="connsiteY203" fmla="*/ 359461 h 5232455"/>
              <a:gd name="connsiteX204" fmla="*/ 913213 w 12192000"/>
              <a:gd name="connsiteY204" fmla="*/ 350804 h 5232455"/>
              <a:gd name="connsiteX205" fmla="*/ 938704 w 12192000"/>
              <a:gd name="connsiteY205" fmla="*/ 344555 h 5232455"/>
              <a:gd name="connsiteX206" fmla="*/ 959272 w 12192000"/>
              <a:gd name="connsiteY206" fmla="*/ 348348 h 5232455"/>
              <a:gd name="connsiteX207" fmla="*/ 1076317 w 12192000"/>
              <a:gd name="connsiteY207" fmla="*/ 349310 h 5232455"/>
              <a:gd name="connsiteX208" fmla="*/ 1103231 w 12192000"/>
              <a:gd name="connsiteY208" fmla="*/ 355337 h 5232455"/>
              <a:gd name="connsiteX209" fmla="*/ 1115987 w 12192000"/>
              <a:gd name="connsiteY209" fmla="*/ 367351 h 5232455"/>
              <a:gd name="connsiteX210" fmla="*/ 1125983 w 12192000"/>
              <a:gd name="connsiteY210" fmla="*/ 363067 h 5232455"/>
              <a:gd name="connsiteX211" fmla="*/ 1196778 w 12192000"/>
              <a:gd name="connsiteY211" fmla="*/ 362640 h 5232455"/>
              <a:gd name="connsiteX212" fmla="*/ 1242961 w 12192000"/>
              <a:gd name="connsiteY212" fmla="*/ 361265 h 5232455"/>
              <a:gd name="connsiteX213" fmla="*/ 1245768 w 12192000"/>
              <a:gd name="connsiteY213" fmla="*/ 344771 h 5232455"/>
              <a:gd name="connsiteX214" fmla="*/ 1286892 w 12192000"/>
              <a:gd name="connsiteY214" fmla="*/ 338895 h 5232455"/>
              <a:gd name="connsiteX215" fmla="*/ 1330717 w 12192000"/>
              <a:gd name="connsiteY215" fmla="*/ 349483 h 5232455"/>
              <a:gd name="connsiteX216" fmla="*/ 1382372 w 12192000"/>
              <a:gd name="connsiteY216" fmla="*/ 347999 h 5232455"/>
              <a:gd name="connsiteX217" fmla="*/ 1413281 w 12192000"/>
              <a:gd name="connsiteY217" fmla="*/ 347291 h 5232455"/>
              <a:gd name="connsiteX218" fmla="*/ 1494404 w 12192000"/>
              <a:gd name="connsiteY218" fmla="*/ 331907 h 5232455"/>
              <a:gd name="connsiteX219" fmla="*/ 1626029 w 12192000"/>
              <a:gd name="connsiteY219" fmla="*/ 273413 h 5232455"/>
              <a:gd name="connsiteX220" fmla="*/ 1667354 w 12192000"/>
              <a:gd name="connsiteY220" fmla="*/ 265124 h 5232455"/>
              <a:gd name="connsiteX221" fmla="*/ 1674578 w 12192000"/>
              <a:gd name="connsiteY221" fmla="*/ 268497 h 5232455"/>
              <a:gd name="connsiteX222" fmla="*/ 1880316 w 12192000"/>
              <a:gd name="connsiteY222" fmla="*/ 233368 h 5232455"/>
              <a:gd name="connsiteX223" fmla="*/ 1917126 w 12192000"/>
              <a:gd name="connsiteY223" fmla="*/ 231311 h 5232455"/>
              <a:gd name="connsiteX224" fmla="*/ 1944692 w 12192000"/>
              <a:gd name="connsiteY224" fmla="*/ 232595 h 5232455"/>
              <a:gd name="connsiteX225" fmla="*/ 2010665 w 12192000"/>
              <a:gd name="connsiteY225" fmla="*/ 220894 h 5232455"/>
              <a:gd name="connsiteX226" fmla="*/ 2118270 w 12192000"/>
              <a:gd name="connsiteY226" fmla="*/ 195238 h 5232455"/>
              <a:gd name="connsiteX227" fmla="*/ 2141504 w 12192000"/>
              <a:gd name="connsiteY227" fmla="*/ 191185 h 5232455"/>
              <a:gd name="connsiteX228" fmla="*/ 2162752 w 12192000"/>
              <a:gd name="connsiteY228" fmla="*/ 193299 h 5232455"/>
              <a:gd name="connsiteX229" fmla="*/ 2168793 w 12192000"/>
              <a:gd name="connsiteY229" fmla="*/ 198668 h 5232455"/>
              <a:gd name="connsiteX230" fmla="*/ 2181778 w 12192000"/>
              <a:gd name="connsiteY230" fmla="*/ 197338 h 5232455"/>
              <a:gd name="connsiteX231" fmla="*/ 2185499 w 12192000"/>
              <a:gd name="connsiteY231" fmla="*/ 198155 h 5232455"/>
              <a:gd name="connsiteX232" fmla="*/ 2206566 w 12192000"/>
              <a:gd name="connsiteY232" fmla="*/ 201662 h 5232455"/>
              <a:gd name="connsiteX233" fmla="*/ 2244903 w 12192000"/>
              <a:gd name="connsiteY233" fmla="*/ 180090 h 5232455"/>
              <a:gd name="connsiteX234" fmla="*/ 2297531 w 12192000"/>
              <a:gd name="connsiteY234" fmla="*/ 177456 h 5232455"/>
              <a:gd name="connsiteX235" fmla="*/ 2488258 w 12192000"/>
              <a:gd name="connsiteY235" fmla="*/ 130235 h 5232455"/>
              <a:gd name="connsiteX236" fmla="*/ 2523236 w 12192000"/>
              <a:gd name="connsiteY236" fmla="*/ 146553 h 5232455"/>
              <a:gd name="connsiteX237" fmla="*/ 2603355 w 12192000"/>
              <a:gd name="connsiteY237" fmla="*/ 135610 h 5232455"/>
              <a:gd name="connsiteX238" fmla="*/ 2713319 w 12192000"/>
              <a:gd name="connsiteY238" fmla="*/ 76167 h 5232455"/>
              <a:gd name="connsiteX239" fmla="*/ 2860143 w 12192000"/>
              <a:gd name="connsiteY239" fmla="*/ 54092 h 5232455"/>
              <a:gd name="connsiteX240" fmla="*/ 2868320 w 12192000"/>
              <a:gd name="connsiteY240" fmla="*/ 43251 h 5232455"/>
              <a:gd name="connsiteX241" fmla="*/ 2880379 w 12192000"/>
              <a:gd name="connsiteY241" fmla="*/ 35858 h 5232455"/>
              <a:gd name="connsiteX242" fmla="*/ 2882710 w 12192000"/>
              <a:gd name="connsiteY242" fmla="*/ 36396 h 5232455"/>
              <a:gd name="connsiteX243" fmla="*/ 2899268 w 12192000"/>
              <a:gd name="connsiteY243" fmla="*/ 32091 h 5232455"/>
              <a:gd name="connsiteX244" fmla="*/ 2901185 w 12192000"/>
              <a:gd name="connsiteY244" fmla="*/ 28262 h 5232455"/>
              <a:gd name="connsiteX245" fmla="*/ 2912009 w 12192000"/>
              <a:gd name="connsiteY245" fmla="*/ 24403 h 5232455"/>
              <a:gd name="connsiteX246" fmla="*/ 2931895 w 12192000"/>
              <a:gd name="connsiteY246" fmla="*/ 14365 h 5232455"/>
              <a:gd name="connsiteX247" fmla="*/ 2936965 w 12192000"/>
              <a:gd name="connsiteY247" fmla="*/ 14771 h 5232455"/>
              <a:gd name="connsiteX248" fmla="*/ 2969058 w 12192000"/>
              <a:gd name="connsiteY248" fmla="*/ 3188 h 5232455"/>
              <a:gd name="connsiteX249" fmla="*/ 2970141 w 12192000"/>
              <a:gd name="connsiteY249" fmla="*/ 4113 h 5232455"/>
              <a:gd name="connsiteX250" fmla="*/ 2981985 w 12192000"/>
              <a:gd name="connsiteY250" fmla="*/ 5589 h 5232455"/>
              <a:gd name="connsiteX251" fmla="*/ 3003160 w 12192000"/>
              <a:gd name="connsiteY251" fmla="*/ 5933 h 5232455"/>
              <a:gd name="connsiteX252" fmla="*/ 3059919 w 12192000"/>
              <a:gd name="connsiteY252" fmla="*/ 20150 h 5232455"/>
              <a:gd name="connsiteX253" fmla="*/ 3093450 w 12192000"/>
              <a:gd name="connsiteY253" fmla="*/ 8195 h 5232455"/>
              <a:gd name="connsiteX254" fmla="*/ 3188029 w 12192000"/>
              <a:gd name="connsiteY254" fmla="*/ 6375 h 5232455"/>
              <a:gd name="connsiteX0" fmla="*/ 3188029 w 12192000"/>
              <a:gd name="connsiteY0" fmla="*/ 6375 h 5232455"/>
              <a:gd name="connsiteX1" fmla="*/ 3287078 w 12192000"/>
              <a:gd name="connsiteY1" fmla="*/ 27606 h 5232455"/>
              <a:gd name="connsiteX2" fmla="*/ 3386448 w 12192000"/>
              <a:gd name="connsiteY2" fmla="*/ 30393 h 5232455"/>
              <a:gd name="connsiteX3" fmla="*/ 3422427 w 12192000"/>
              <a:gd name="connsiteY3" fmla="*/ 29823 h 5232455"/>
              <a:gd name="connsiteX4" fmla="*/ 3486559 w 12192000"/>
              <a:gd name="connsiteY4" fmla="*/ 35770 h 5232455"/>
              <a:gd name="connsiteX5" fmla="*/ 3515932 w 12192000"/>
              <a:gd name="connsiteY5" fmla="*/ 42810 h 5232455"/>
              <a:gd name="connsiteX6" fmla="*/ 3517220 w 12192000"/>
              <a:gd name="connsiteY6" fmla="*/ 42377 h 5232455"/>
              <a:gd name="connsiteX7" fmla="*/ 3519845 w 12192000"/>
              <a:gd name="connsiteY7" fmla="*/ 45407 h 5232455"/>
              <a:gd name="connsiteX8" fmla="*/ 3525279 w 12192000"/>
              <a:gd name="connsiteY8" fmla="*/ 46811 h 5232455"/>
              <a:gd name="connsiteX9" fmla="*/ 3540113 w 12192000"/>
              <a:gd name="connsiteY9" fmla="*/ 45907 h 5232455"/>
              <a:gd name="connsiteX10" fmla="*/ 3545692 w 12192000"/>
              <a:gd name="connsiteY10" fmla="*/ 44786 h 5232455"/>
              <a:gd name="connsiteX11" fmla="*/ 3553854 w 12192000"/>
              <a:gd name="connsiteY11" fmla="*/ 44807 h 5232455"/>
              <a:gd name="connsiteX12" fmla="*/ 3554058 w 12192000"/>
              <a:gd name="connsiteY12" fmla="*/ 45056 h 5232455"/>
              <a:gd name="connsiteX13" fmla="*/ 3561703 w 12192000"/>
              <a:gd name="connsiteY13" fmla="*/ 44591 h 5232455"/>
              <a:gd name="connsiteX14" fmla="*/ 3599112 w 12192000"/>
              <a:gd name="connsiteY14" fmla="*/ 39166 h 5232455"/>
              <a:gd name="connsiteX15" fmla="*/ 3648544 w 12192000"/>
              <a:gd name="connsiteY15" fmla="*/ 62881 h 5232455"/>
              <a:gd name="connsiteX16" fmla="*/ 3668987 w 12192000"/>
              <a:gd name="connsiteY16" fmla="*/ 66992 h 5232455"/>
              <a:gd name="connsiteX17" fmla="*/ 3679906 w 12192000"/>
              <a:gd name="connsiteY17" fmla="*/ 70516 h 5232455"/>
              <a:gd name="connsiteX18" fmla="*/ 3680583 w 12192000"/>
              <a:gd name="connsiteY18" fmla="*/ 71594 h 5232455"/>
              <a:gd name="connsiteX19" fmla="*/ 3716448 w 12192000"/>
              <a:gd name="connsiteY19" fmla="*/ 66268 h 5232455"/>
              <a:gd name="connsiteX20" fmla="*/ 3721210 w 12192000"/>
              <a:gd name="connsiteY20" fmla="*/ 67563 h 5232455"/>
              <a:gd name="connsiteX21" fmla="*/ 3744585 w 12192000"/>
              <a:gd name="connsiteY21" fmla="*/ 61530 h 5232455"/>
              <a:gd name="connsiteX22" fmla="*/ 3756664 w 12192000"/>
              <a:gd name="connsiteY22" fmla="*/ 59781 h 5232455"/>
              <a:gd name="connsiteX23" fmla="*/ 3760076 w 12192000"/>
              <a:gd name="connsiteY23" fmla="*/ 56468 h 5232455"/>
              <a:gd name="connsiteX24" fmla="*/ 3777900 w 12192000"/>
              <a:gd name="connsiteY24" fmla="*/ 55315 h 5232455"/>
              <a:gd name="connsiteX25" fmla="*/ 3779950 w 12192000"/>
              <a:gd name="connsiteY25" fmla="*/ 56246 h 5232455"/>
              <a:gd name="connsiteX26" fmla="*/ 3794650 w 12192000"/>
              <a:gd name="connsiteY26" fmla="*/ 51341 h 5232455"/>
              <a:gd name="connsiteX27" fmla="*/ 3806969 w 12192000"/>
              <a:gd name="connsiteY27" fmla="*/ 42453 h 5232455"/>
              <a:gd name="connsiteX28" fmla="*/ 3958577 w 12192000"/>
              <a:gd name="connsiteY28" fmla="*/ 47607 h 5232455"/>
              <a:gd name="connsiteX29" fmla="*/ 4089430 w 12192000"/>
              <a:gd name="connsiteY29" fmla="*/ 10501 h 5232455"/>
              <a:gd name="connsiteX30" fmla="*/ 4171715 w 12192000"/>
              <a:gd name="connsiteY30" fmla="*/ 14367 h 5232455"/>
              <a:gd name="connsiteX31" fmla="*/ 4199128 w 12192000"/>
              <a:gd name="connsiteY31" fmla="*/ 36195 h 5232455"/>
              <a:gd name="connsiteX32" fmla="*/ 4403546 w 12192000"/>
              <a:gd name="connsiteY32" fmla="*/ 25184 h 5232455"/>
              <a:gd name="connsiteX33" fmla="*/ 4455762 w 12192000"/>
              <a:gd name="connsiteY33" fmla="*/ 32072 h 5232455"/>
              <a:gd name="connsiteX34" fmla="*/ 4501720 w 12192000"/>
              <a:gd name="connsiteY34" fmla="*/ 18325 h 5232455"/>
              <a:gd name="connsiteX35" fmla="*/ 4520780 w 12192000"/>
              <a:gd name="connsiteY35" fmla="*/ 25438 h 5232455"/>
              <a:gd name="connsiteX36" fmla="*/ 4524071 w 12192000"/>
              <a:gd name="connsiteY36" fmla="*/ 26883 h 5232455"/>
              <a:gd name="connsiteX37" fmla="*/ 4537225 w 12192000"/>
              <a:gd name="connsiteY37" fmla="*/ 27930 h 5232455"/>
              <a:gd name="connsiteX38" fmla="*/ 4540932 w 12192000"/>
              <a:gd name="connsiteY38" fmla="*/ 34139 h 5232455"/>
              <a:gd name="connsiteX39" fmla="*/ 4560732 w 12192000"/>
              <a:gd name="connsiteY39" fmla="*/ 39954 h 5232455"/>
              <a:gd name="connsiteX40" fmla="*/ 4584946 w 12192000"/>
              <a:gd name="connsiteY40" fmla="*/ 40234 h 5232455"/>
              <a:gd name="connsiteX41" fmla="*/ 4670972 w 12192000"/>
              <a:gd name="connsiteY41" fmla="*/ 41875 h 5232455"/>
              <a:gd name="connsiteX42" fmla="*/ 4685002 w 12192000"/>
              <a:gd name="connsiteY42" fmla="*/ 38521 h 5232455"/>
              <a:gd name="connsiteX43" fmla="*/ 4730794 w 12192000"/>
              <a:gd name="connsiteY43" fmla="*/ 44114 h 5232455"/>
              <a:gd name="connsiteX44" fmla="*/ 4771603 w 12192000"/>
              <a:gd name="connsiteY44" fmla="*/ 45372 h 5232455"/>
              <a:gd name="connsiteX45" fmla="*/ 4798044 w 12192000"/>
              <a:gd name="connsiteY45" fmla="*/ 42704 h 5232455"/>
              <a:gd name="connsiteX46" fmla="*/ 4804975 w 12192000"/>
              <a:gd name="connsiteY46" fmla="*/ 44915 h 5232455"/>
              <a:gd name="connsiteX47" fmla="*/ 4831600 w 12192000"/>
              <a:gd name="connsiteY47" fmla="*/ 46341 h 5232455"/>
              <a:gd name="connsiteX48" fmla="*/ 4845162 w 12192000"/>
              <a:gd name="connsiteY48" fmla="*/ 43064 h 5232455"/>
              <a:gd name="connsiteX49" fmla="*/ 4858548 w 12192000"/>
              <a:gd name="connsiteY49" fmla="*/ 50610 h 5232455"/>
              <a:gd name="connsiteX50" fmla="*/ 4861820 w 12192000"/>
              <a:gd name="connsiteY50" fmla="*/ 56140 h 5232455"/>
              <a:gd name="connsiteX51" fmla="*/ 4880767 w 12192000"/>
              <a:gd name="connsiteY51" fmla="*/ 53657 h 5232455"/>
              <a:gd name="connsiteX52" fmla="*/ 4896300 w 12192000"/>
              <a:gd name="connsiteY52" fmla="*/ 59061 h 5232455"/>
              <a:gd name="connsiteX53" fmla="*/ 4909841 w 12192000"/>
              <a:gd name="connsiteY53" fmla="*/ 55528 h 5232455"/>
              <a:gd name="connsiteX54" fmla="*/ 4915461 w 12192000"/>
              <a:gd name="connsiteY54" fmla="*/ 56324 h 5232455"/>
              <a:gd name="connsiteX55" fmla="*/ 4929430 w 12192000"/>
              <a:gd name="connsiteY55" fmla="*/ 58998 h 5232455"/>
              <a:gd name="connsiteX56" fmla="*/ 4953531 w 12192000"/>
              <a:gd name="connsiteY56" fmla="*/ 64940 h 5232455"/>
              <a:gd name="connsiteX57" fmla="*/ 4961050 w 12192000"/>
              <a:gd name="connsiteY57" fmla="*/ 65767 h 5232455"/>
              <a:gd name="connsiteX58" fmla="*/ 4977419 w 12192000"/>
              <a:gd name="connsiteY58" fmla="*/ 74854 h 5232455"/>
              <a:gd name="connsiteX59" fmla="*/ 5009106 w 12192000"/>
              <a:gd name="connsiteY59" fmla="*/ 82624 h 5232455"/>
              <a:gd name="connsiteX60" fmla="*/ 5064895 w 12192000"/>
              <a:gd name="connsiteY60" fmla="*/ 109738 h 5232455"/>
              <a:gd name="connsiteX61" fmla="*/ 5097688 w 12192000"/>
              <a:gd name="connsiteY61" fmla="*/ 122676 h 5232455"/>
              <a:gd name="connsiteX62" fmla="*/ 5119875 w 12192000"/>
              <a:gd name="connsiteY62" fmla="*/ 134601 h 5232455"/>
              <a:gd name="connsiteX63" fmla="*/ 5185360 w 12192000"/>
              <a:gd name="connsiteY63" fmla="*/ 151443 h 5232455"/>
              <a:gd name="connsiteX64" fmla="*/ 5297679 w 12192000"/>
              <a:gd name="connsiteY64" fmla="*/ 173709 h 5232455"/>
              <a:gd name="connsiteX65" fmla="*/ 5320681 w 12192000"/>
              <a:gd name="connsiteY65" fmla="*/ 179692 h 5232455"/>
              <a:gd name="connsiteX66" fmla="*/ 5336842 w 12192000"/>
              <a:gd name="connsiteY66" fmla="*/ 189776 h 5232455"/>
              <a:gd name="connsiteX67" fmla="*/ 5337444 w 12192000"/>
              <a:gd name="connsiteY67" fmla="*/ 196421 h 5232455"/>
              <a:gd name="connsiteX68" fmla="*/ 5349516 w 12192000"/>
              <a:gd name="connsiteY68" fmla="*/ 200505 h 5232455"/>
              <a:gd name="connsiteX69" fmla="*/ 5351972 w 12192000"/>
              <a:gd name="connsiteY69" fmla="*/ 202623 h 5232455"/>
              <a:gd name="connsiteX70" fmla="*/ 5366814 w 12192000"/>
              <a:gd name="connsiteY70" fmla="*/ 213739 h 5232455"/>
              <a:gd name="connsiteX71" fmla="*/ 5417244 w 12192000"/>
              <a:gd name="connsiteY71" fmla="*/ 211827 h 5232455"/>
              <a:gd name="connsiteX72" fmla="*/ 5463870 w 12192000"/>
              <a:gd name="connsiteY72" fmla="*/ 230568 h 5232455"/>
              <a:gd name="connsiteX73" fmla="*/ 5664412 w 12192000"/>
              <a:gd name="connsiteY73" fmla="*/ 268648 h 5232455"/>
              <a:gd name="connsiteX74" fmla="*/ 5680257 w 12192000"/>
              <a:gd name="connsiteY74" fmla="*/ 295413 h 5232455"/>
              <a:gd name="connsiteX75" fmla="*/ 5757046 w 12192000"/>
              <a:gd name="connsiteY75" fmla="*/ 318453 h 5232455"/>
              <a:gd name="connsiteX76" fmla="*/ 5899668 w 12192000"/>
              <a:gd name="connsiteY76" fmla="*/ 314896 h 5232455"/>
              <a:gd name="connsiteX77" fmla="*/ 6042086 w 12192000"/>
              <a:gd name="connsiteY77" fmla="*/ 355518 h 5232455"/>
              <a:gd name="connsiteX78" fmla="*/ 6058069 w 12192000"/>
              <a:gd name="connsiteY78" fmla="*/ 350170 h 5232455"/>
              <a:gd name="connsiteX79" fmla="*/ 6074444 w 12192000"/>
              <a:gd name="connsiteY79" fmla="*/ 349088 h 5232455"/>
              <a:gd name="connsiteX80" fmla="*/ 6075959 w 12192000"/>
              <a:gd name="connsiteY80" fmla="*/ 350435 h 5232455"/>
              <a:gd name="connsiteX81" fmla="*/ 6093540 w 12192000"/>
              <a:gd name="connsiteY81" fmla="*/ 353576 h 5232455"/>
              <a:gd name="connsiteX82" fmla="*/ 6098369 w 12192000"/>
              <a:gd name="connsiteY82" fmla="*/ 351305 h 5232455"/>
              <a:gd name="connsiteX83" fmla="*/ 6110738 w 12192000"/>
              <a:gd name="connsiteY83" fmla="*/ 352533 h 5232455"/>
              <a:gd name="connsiteX84" fmla="*/ 6135933 w 12192000"/>
              <a:gd name="connsiteY84" fmla="*/ 352452 h 5232455"/>
              <a:gd name="connsiteX85" fmla="*/ 6139871 w 12192000"/>
              <a:gd name="connsiteY85" fmla="*/ 354780 h 5232455"/>
              <a:gd name="connsiteX86" fmla="*/ 6176662 w 12192000"/>
              <a:gd name="connsiteY86" fmla="*/ 358308 h 5232455"/>
              <a:gd name="connsiteX87" fmla="*/ 6176801 w 12192000"/>
              <a:gd name="connsiteY87" fmla="*/ 359470 h 5232455"/>
              <a:gd name="connsiteX88" fmla="*/ 6185563 w 12192000"/>
              <a:gd name="connsiteY88" fmla="*/ 365325 h 5232455"/>
              <a:gd name="connsiteX89" fmla="*/ 6203148 w 12192000"/>
              <a:gd name="connsiteY89" fmla="*/ 373978 h 5232455"/>
              <a:gd name="connsiteX90" fmla="*/ 6239136 w 12192000"/>
              <a:gd name="connsiteY90" fmla="*/ 407698 h 5232455"/>
              <a:gd name="connsiteX91" fmla="*/ 6277452 w 12192000"/>
              <a:gd name="connsiteY91" fmla="*/ 411500 h 5232455"/>
              <a:gd name="connsiteX92" fmla="*/ 6284979 w 12192000"/>
              <a:gd name="connsiteY92" fmla="*/ 412874 h 5232455"/>
              <a:gd name="connsiteX93" fmla="*/ 6285055 w 12192000"/>
              <a:gd name="connsiteY93" fmla="*/ 413153 h 5232455"/>
              <a:gd name="connsiteX94" fmla="*/ 6292844 w 12192000"/>
              <a:gd name="connsiteY94" fmla="*/ 415103 h 5232455"/>
              <a:gd name="connsiteX95" fmla="*/ 6298705 w 12192000"/>
              <a:gd name="connsiteY95" fmla="*/ 415379 h 5232455"/>
              <a:gd name="connsiteX96" fmla="*/ 6313308 w 12192000"/>
              <a:gd name="connsiteY96" fmla="*/ 418044 h 5232455"/>
              <a:gd name="connsiteX97" fmla="*/ 6317834 w 12192000"/>
              <a:gd name="connsiteY97" fmla="*/ 420633 h 5232455"/>
              <a:gd name="connsiteX98" fmla="*/ 6318907 w 12192000"/>
              <a:gd name="connsiteY98" fmla="*/ 424070 h 5232455"/>
              <a:gd name="connsiteX99" fmla="*/ 6320341 w 12192000"/>
              <a:gd name="connsiteY99" fmla="*/ 423972 h 5232455"/>
              <a:gd name="connsiteX100" fmla="*/ 6345071 w 12192000"/>
              <a:gd name="connsiteY100" fmla="*/ 437455 h 5232455"/>
              <a:gd name="connsiteX101" fmla="*/ 6403531 w 12192000"/>
              <a:gd name="connsiteY101" fmla="*/ 458140 h 5232455"/>
              <a:gd name="connsiteX102" fmla="*/ 6438176 w 12192000"/>
              <a:gd name="connsiteY102" fmla="*/ 466114 h 5232455"/>
              <a:gd name="connsiteX103" fmla="*/ 6531805 w 12192000"/>
              <a:gd name="connsiteY103" fmla="*/ 492190 h 5232455"/>
              <a:gd name="connsiteX104" fmla="*/ 6624812 w 12192000"/>
              <a:gd name="connsiteY104" fmla="*/ 521583 h 5232455"/>
              <a:gd name="connsiteX105" fmla="*/ 6665821 w 12192000"/>
              <a:gd name="connsiteY105" fmla="*/ 554310 h 5232455"/>
              <a:gd name="connsiteX106" fmla="*/ 6671133 w 12192000"/>
              <a:gd name="connsiteY106" fmla="*/ 556037 h 5232455"/>
              <a:gd name="connsiteX107" fmla="*/ 6685990 w 12192000"/>
              <a:gd name="connsiteY107" fmla="*/ 556019 h 5232455"/>
              <a:gd name="connsiteX108" fmla="*/ 6691636 w 12192000"/>
              <a:gd name="connsiteY108" fmla="*/ 555232 h 5232455"/>
              <a:gd name="connsiteX109" fmla="*/ 6699772 w 12192000"/>
              <a:gd name="connsiteY109" fmla="*/ 555740 h 5232455"/>
              <a:gd name="connsiteX110" fmla="*/ 6699955 w 12192000"/>
              <a:gd name="connsiteY110" fmla="*/ 556001 h 5232455"/>
              <a:gd name="connsiteX111" fmla="*/ 6707613 w 12192000"/>
              <a:gd name="connsiteY111" fmla="*/ 555992 h 5232455"/>
              <a:gd name="connsiteX112" fmla="*/ 6745320 w 12192000"/>
              <a:gd name="connsiteY112" fmla="*/ 552805 h 5232455"/>
              <a:gd name="connsiteX113" fmla="*/ 6792811 w 12192000"/>
              <a:gd name="connsiteY113" fmla="*/ 579433 h 5232455"/>
              <a:gd name="connsiteX114" fmla="*/ 6812882 w 12192000"/>
              <a:gd name="connsiteY114" fmla="*/ 584758 h 5232455"/>
              <a:gd name="connsiteX115" fmla="*/ 6823500 w 12192000"/>
              <a:gd name="connsiteY115" fmla="*/ 588928 h 5232455"/>
              <a:gd name="connsiteX116" fmla="*/ 6824098 w 12192000"/>
              <a:gd name="connsiteY116" fmla="*/ 590044 h 5232455"/>
              <a:gd name="connsiteX117" fmla="*/ 6860252 w 12192000"/>
              <a:gd name="connsiteY117" fmla="*/ 586865 h 5232455"/>
              <a:gd name="connsiteX118" fmla="*/ 6864904 w 12192000"/>
              <a:gd name="connsiteY118" fmla="*/ 588442 h 5232455"/>
              <a:gd name="connsiteX119" fmla="*/ 6888662 w 12192000"/>
              <a:gd name="connsiteY119" fmla="*/ 583812 h 5232455"/>
              <a:gd name="connsiteX120" fmla="*/ 6900835 w 12192000"/>
              <a:gd name="connsiteY120" fmla="*/ 582784 h 5232455"/>
              <a:gd name="connsiteX121" fmla="*/ 6904484 w 12192000"/>
              <a:gd name="connsiteY121" fmla="*/ 579680 h 5232455"/>
              <a:gd name="connsiteX122" fmla="*/ 6922346 w 12192000"/>
              <a:gd name="connsiteY122" fmla="*/ 579592 h 5232455"/>
              <a:gd name="connsiteX123" fmla="*/ 6924318 w 12192000"/>
              <a:gd name="connsiteY123" fmla="*/ 580642 h 5232455"/>
              <a:gd name="connsiteX124" fmla="*/ 6939344 w 12192000"/>
              <a:gd name="connsiteY124" fmla="*/ 576622 h 5232455"/>
              <a:gd name="connsiteX125" fmla="*/ 6952296 w 12192000"/>
              <a:gd name="connsiteY125" fmla="*/ 568480 h 5232455"/>
              <a:gd name="connsiteX126" fmla="*/ 7103052 w 12192000"/>
              <a:gd name="connsiteY126" fmla="*/ 582667 h 5232455"/>
              <a:gd name="connsiteX127" fmla="*/ 7246485 w 12192000"/>
              <a:gd name="connsiteY127" fmla="*/ 578085 h 5232455"/>
              <a:gd name="connsiteX128" fmla="*/ 7391440 w 12192000"/>
              <a:gd name="connsiteY128" fmla="*/ 585614 h 5232455"/>
              <a:gd name="connsiteX129" fmla="*/ 7548358 w 12192000"/>
              <a:gd name="connsiteY129" fmla="*/ 586808 h 5232455"/>
              <a:gd name="connsiteX130" fmla="*/ 7599893 w 12192000"/>
              <a:gd name="connsiteY130" fmla="*/ 596799 h 5232455"/>
              <a:gd name="connsiteX131" fmla="*/ 7646750 w 12192000"/>
              <a:gd name="connsiteY131" fmla="*/ 585813 h 5232455"/>
              <a:gd name="connsiteX132" fmla="*/ 7665217 w 12192000"/>
              <a:gd name="connsiteY132" fmla="*/ 594052 h 5232455"/>
              <a:gd name="connsiteX133" fmla="*/ 7668385 w 12192000"/>
              <a:gd name="connsiteY133" fmla="*/ 595689 h 5232455"/>
              <a:gd name="connsiteX134" fmla="*/ 7681420 w 12192000"/>
              <a:gd name="connsiteY134" fmla="*/ 597521 h 5232455"/>
              <a:gd name="connsiteX135" fmla="*/ 7684651 w 12192000"/>
              <a:gd name="connsiteY135" fmla="*/ 603940 h 5232455"/>
              <a:gd name="connsiteX136" fmla="*/ 7843050 w 12192000"/>
              <a:gd name="connsiteY136" fmla="*/ 614241 h 5232455"/>
              <a:gd name="connsiteX137" fmla="*/ 7911637 w 12192000"/>
              <a:gd name="connsiteY137" fmla="*/ 618959 h 5232455"/>
              <a:gd name="connsiteX138" fmla="*/ 7937365 w 12192000"/>
              <a:gd name="connsiteY138" fmla="*/ 626668 h 5232455"/>
              <a:gd name="connsiteX139" fmla="*/ 8037057 w 12192000"/>
              <a:gd name="connsiteY139" fmla="*/ 650015 h 5232455"/>
              <a:gd name="connsiteX140" fmla="*/ 8122868 w 12192000"/>
              <a:gd name="connsiteY140" fmla="*/ 664297 h 5232455"/>
              <a:gd name="connsiteX141" fmla="*/ 8186750 w 12192000"/>
              <a:gd name="connsiteY141" fmla="*/ 649435 h 5232455"/>
              <a:gd name="connsiteX142" fmla="*/ 8192054 w 12192000"/>
              <a:gd name="connsiteY142" fmla="*/ 654277 h 5232455"/>
              <a:gd name="connsiteX143" fmla="*/ 8235470 w 12192000"/>
              <a:gd name="connsiteY143" fmla="*/ 656341 h 5232455"/>
              <a:gd name="connsiteX144" fmla="*/ 8388968 w 12192000"/>
              <a:gd name="connsiteY144" fmla="*/ 633092 h 5232455"/>
              <a:gd name="connsiteX145" fmla="*/ 8473770 w 12192000"/>
              <a:gd name="connsiteY145" fmla="*/ 637968 h 5232455"/>
              <a:gd name="connsiteX146" fmla="*/ 8503642 w 12192000"/>
              <a:gd name="connsiteY146" fmla="*/ 644614 h 5232455"/>
              <a:gd name="connsiteX147" fmla="*/ 8553701 w 12192000"/>
              <a:gd name="connsiteY147" fmla="*/ 655445 h 5232455"/>
              <a:gd name="connsiteX148" fmla="*/ 8590556 w 12192000"/>
              <a:gd name="connsiteY148" fmla="*/ 675642 h 5232455"/>
              <a:gd name="connsiteX149" fmla="*/ 8632638 w 12192000"/>
              <a:gd name="connsiteY149" fmla="*/ 679902 h 5232455"/>
              <a:gd name="connsiteX150" fmla="*/ 8643140 w 12192000"/>
              <a:gd name="connsiteY150" fmla="*/ 665237 h 5232455"/>
              <a:gd name="connsiteX151" fmla="*/ 8687917 w 12192000"/>
              <a:gd name="connsiteY151" fmla="*/ 674873 h 5232455"/>
              <a:gd name="connsiteX152" fmla="*/ 8755765 w 12192000"/>
              <a:gd name="connsiteY152" fmla="*/ 691208 h 5232455"/>
              <a:gd name="connsiteX153" fmla="*/ 8795085 w 12192000"/>
              <a:gd name="connsiteY153" fmla="*/ 696588 h 5232455"/>
              <a:gd name="connsiteX154" fmla="*/ 8902279 w 12192000"/>
              <a:gd name="connsiteY154" fmla="*/ 715671 h 5232455"/>
              <a:gd name="connsiteX155" fmla="*/ 9009490 w 12192000"/>
              <a:gd name="connsiteY155" fmla="*/ 738130 h 5232455"/>
              <a:gd name="connsiteX156" fmla="*/ 9072120 w 12192000"/>
              <a:gd name="connsiteY156" fmla="*/ 770325 h 5232455"/>
              <a:gd name="connsiteX157" fmla="*/ 9160343 w 12192000"/>
              <a:gd name="connsiteY157" fmla="*/ 786746 h 5232455"/>
              <a:gd name="connsiteX158" fmla="*/ 9174981 w 12192000"/>
              <a:gd name="connsiteY158" fmla="*/ 792262 h 5232455"/>
              <a:gd name="connsiteX159" fmla="*/ 9278987 w 12192000"/>
              <a:gd name="connsiteY159" fmla="*/ 817631 h 5232455"/>
              <a:gd name="connsiteX160" fmla="*/ 9400617 w 12192000"/>
              <a:gd name="connsiteY160" fmla="*/ 821517 h 5232455"/>
              <a:gd name="connsiteX161" fmla="*/ 9552261 w 12192000"/>
              <a:gd name="connsiteY161" fmla="*/ 892831 h 5232455"/>
              <a:gd name="connsiteX162" fmla="*/ 9822258 w 12192000"/>
              <a:gd name="connsiteY162" fmla="*/ 1001854 h 5232455"/>
              <a:gd name="connsiteX163" fmla="*/ 10113244 w 12192000"/>
              <a:gd name="connsiteY163" fmla="*/ 1044510 h 5232455"/>
              <a:gd name="connsiteX164" fmla="*/ 10189871 w 12192000"/>
              <a:gd name="connsiteY164" fmla="*/ 1037391 h 5232455"/>
              <a:gd name="connsiteX165" fmla="*/ 10414253 w 12192000"/>
              <a:gd name="connsiteY165" fmla="*/ 1023375 h 5232455"/>
              <a:gd name="connsiteX166" fmla="*/ 10642574 w 12192000"/>
              <a:gd name="connsiteY166" fmla="*/ 950868 h 5232455"/>
              <a:gd name="connsiteX167" fmla="*/ 10786007 w 12192000"/>
              <a:gd name="connsiteY167" fmla="*/ 938924 h 5232455"/>
              <a:gd name="connsiteX168" fmla="*/ 10854151 w 12192000"/>
              <a:gd name="connsiteY168" fmla="*/ 920164 h 5232455"/>
              <a:gd name="connsiteX169" fmla="*/ 10901354 w 12192000"/>
              <a:gd name="connsiteY169" fmla="*/ 919267 h 5232455"/>
              <a:gd name="connsiteX170" fmla="*/ 10929658 w 12192000"/>
              <a:gd name="connsiteY170" fmla="*/ 917084 h 5232455"/>
              <a:gd name="connsiteX171" fmla="*/ 10978685 w 12192000"/>
              <a:gd name="connsiteY171" fmla="*/ 885854 h 5232455"/>
              <a:gd name="connsiteX172" fmla="*/ 11163594 w 12192000"/>
              <a:gd name="connsiteY172" fmla="*/ 876091 h 5232455"/>
              <a:gd name="connsiteX173" fmla="*/ 11340142 w 12192000"/>
              <a:gd name="connsiteY173" fmla="*/ 907595 h 5232455"/>
              <a:gd name="connsiteX174" fmla="*/ 11603318 w 12192000"/>
              <a:gd name="connsiteY174" fmla="*/ 818126 h 5232455"/>
              <a:gd name="connsiteX175" fmla="*/ 11630282 w 12192000"/>
              <a:gd name="connsiteY175" fmla="*/ 811106 h 5232455"/>
              <a:gd name="connsiteX176" fmla="*/ 11776458 w 12192000"/>
              <a:gd name="connsiteY176" fmla="*/ 776334 h 5232455"/>
              <a:gd name="connsiteX177" fmla="*/ 12105816 w 12192000"/>
              <a:gd name="connsiteY177" fmla="*/ 760235 h 5232455"/>
              <a:gd name="connsiteX178" fmla="*/ 12192000 w 12192000"/>
              <a:gd name="connsiteY178" fmla="*/ 696270 h 5232455"/>
              <a:gd name="connsiteX179" fmla="*/ 12192000 w 12192000"/>
              <a:gd name="connsiteY179" fmla="*/ 5232455 h 5232455"/>
              <a:gd name="connsiteX180" fmla="*/ 0 w 12192000"/>
              <a:gd name="connsiteY180" fmla="*/ 5223859 h 5232455"/>
              <a:gd name="connsiteX181" fmla="*/ 0 w 12192000"/>
              <a:gd name="connsiteY181" fmla="*/ 540482 h 5232455"/>
              <a:gd name="connsiteX182" fmla="*/ 3948 w 12192000"/>
              <a:gd name="connsiteY182" fmla="*/ 539440 h 5232455"/>
              <a:gd name="connsiteX183" fmla="*/ 79987 w 12192000"/>
              <a:gd name="connsiteY183" fmla="*/ 525968 h 5232455"/>
              <a:gd name="connsiteX184" fmla="*/ 173247 w 12192000"/>
              <a:gd name="connsiteY184" fmla="*/ 477493 h 5232455"/>
              <a:gd name="connsiteX185" fmla="*/ 206877 w 12192000"/>
              <a:gd name="connsiteY185" fmla="*/ 472952 h 5232455"/>
              <a:gd name="connsiteX186" fmla="*/ 205655 w 12192000"/>
              <a:gd name="connsiteY186" fmla="*/ 464375 h 5232455"/>
              <a:gd name="connsiteX187" fmla="*/ 218147 w 12192000"/>
              <a:gd name="connsiteY187" fmla="*/ 463744 h 5232455"/>
              <a:gd name="connsiteX188" fmla="*/ 246031 w 12192000"/>
              <a:gd name="connsiteY188" fmla="*/ 463535 h 5232455"/>
              <a:gd name="connsiteX189" fmla="*/ 329529 w 12192000"/>
              <a:gd name="connsiteY189" fmla="*/ 461155 h 5232455"/>
              <a:gd name="connsiteX190" fmla="*/ 352311 w 12192000"/>
              <a:gd name="connsiteY190" fmla="*/ 444707 h 5232455"/>
              <a:gd name="connsiteX191" fmla="*/ 373861 w 12192000"/>
              <a:gd name="connsiteY191" fmla="*/ 444449 h 5232455"/>
              <a:gd name="connsiteX192" fmla="*/ 498838 w 12192000"/>
              <a:gd name="connsiteY192" fmla="*/ 422403 h 5232455"/>
              <a:gd name="connsiteX193" fmla="*/ 516021 w 12192000"/>
              <a:gd name="connsiteY193" fmla="*/ 420754 h 5232455"/>
              <a:gd name="connsiteX194" fmla="*/ 525327 w 12192000"/>
              <a:gd name="connsiteY194" fmla="*/ 413364 h 5232455"/>
              <a:gd name="connsiteX195" fmla="*/ 558651 w 12192000"/>
              <a:gd name="connsiteY195" fmla="*/ 411894 h 5232455"/>
              <a:gd name="connsiteX196" fmla="*/ 560193 w 12192000"/>
              <a:gd name="connsiteY196" fmla="*/ 407686 h 5232455"/>
              <a:gd name="connsiteX197" fmla="*/ 669729 w 12192000"/>
              <a:gd name="connsiteY197" fmla="*/ 371558 h 5232455"/>
              <a:gd name="connsiteX198" fmla="*/ 688496 w 12192000"/>
              <a:gd name="connsiteY198" fmla="*/ 365590 h 5232455"/>
              <a:gd name="connsiteX199" fmla="*/ 704711 w 12192000"/>
              <a:gd name="connsiteY199" fmla="*/ 367400 h 5232455"/>
              <a:gd name="connsiteX200" fmla="*/ 794485 w 12192000"/>
              <a:gd name="connsiteY200" fmla="*/ 362242 h 5232455"/>
              <a:gd name="connsiteX201" fmla="*/ 815839 w 12192000"/>
              <a:gd name="connsiteY201" fmla="*/ 365409 h 5232455"/>
              <a:gd name="connsiteX202" fmla="*/ 824819 w 12192000"/>
              <a:gd name="connsiteY202" fmla="*/ 372095 h 5232455"/>
              <a:gd name="connsiteX203" fmla="*/ 859579 w 12192000"/>
              <a:gd name="connsiteY203" fmla="*/ 359461 h 5232455"/>
              <a:gd name="connsiteX204" fmla="*/ 913213 w 12192000"/>
              <a:gd name="connsiteY204" fmla="*/ 350804 h 5232455"/>
              <a:gd name="connsiteX205" fmla="*/ 938704 w 12192000"/>
              <a:gd name="connsiteY205" fmla="*/ 344555 h 5232455"/>
              <a:gd name="connsiteX206" fmla="*/ 959272 w 12192000"/>
              <a:gd name="connsiteY206" fmla="*/ 348348 h 5232455"/>
              <a:gd name="connsiteX207" fmla="*/ 1076317 w 12192000"/>
              <a:gd name="connsiteY207" fmla="*/ 349310 h 5232455"/>
              <a:gd name="connsiteX208" fmla="*/ 1103231 w 12192000"/>
              <a:gd name="connsiteY208" fmla="*/ 355337 h 5232455"/>
              <a:gd name="connsiteX209" fmla="*/ 1115987 w 12192000"/>
              <a:gd name="connsiteY209" fmla="*/ 367351 h 5232455"/>
              <a:gd name="connsiteX210" fmla="*/ 1125983 w 12192000"/>
              <a:gd name="connsiteY210" fmla="*/ 363067 h 5232455"/>
              <a:gd name="connsiteX211" fmla="*/ 1196778 w 12192000"/>
              <a:gd name="connsiteY211" fmla="*/ 362640 h 5232455"/>
              <a:gd name="connsiteX212" fmla="*/ 1242961 w 12192000"/>
              <a:gd name="connsiteY212" fmla="*/ 361265 h 5232455"/>
              <a:gd name="connsiteX213" fmla="*/ 1245768 w 12192000"/>
              <a:gd name="connsiteY213" fmla="*/ 344771 h 5232455"/>
              <a:gd name="connsiteX214" fmla="*/ 1286892 w 12192000"/>
              <a:gd name="connsiteY214" fmla="*/ 338895 h 5232455"/>
              <a:gd name="connsiteX215" fmla="*/ 1330717 w 12192000"/>
              <a:gd name="connsiteY215" fmla="*/ 349483 h 5232455"/>
              <a:gd name="connsiteX216" fmla="*/ 1382372 w 12192000"/>
              <a:gd name="connsiteY216" fmla="*/ 347999 h 5232455"/>
              <a:gd name="connsiteX217" fmla="*/ 1413281 w 12192000"/>
              <a:gd name="connsiteY217" fmla="*/ 347291 h 5232455"/>
              <a:gd name="connsiteX218" fmla="*/ 1494404 w 12192000"/>
              <a:gd name="connsiteY218" fmla="*/ 331907 h 5232455"/>
              <a:gd name="connsiteX219" fmla="*/ 1626029 w 12192000"/>
              <a:gd name="connsiteY219" fmla="*/ 273413 h 5232455"/>
              <a:gd name="connsiteX220" fmla="*/ 1667354 w 12192000"/>
              <a:gd name="connsiteY220" fmla="*/ 265124 h 5232455"/>
              <a:gd name="connsiteX221" fmla="*/ 1674578 w 12192000"/>
              <a:gd name="connsiteY221" fmla="*/ 268497 h 5232455"/>
              <a:gd name="connsiteX222" fmla="*/ 1880316 w 12192000"/>
              <a:gd name="connsiteY222" fmla="*/ 233368 h 5232455"/>
              <a:gd name="connsiteX223" fmla="*/ 1917126 w 12192000"/>
              <a:gd name="connsiteY223" fmla="*/ 231311 h 5232455"/>
              <a:gd name="connsiteX224" fmla="*/ 1944692 w 12192000"/>
              <a:gd name="connsiteY224" fmla="*/ 232595 h 5232455"/>
              <a:gd name="connsiteX225" fmla="*/ 2010665 w 12192000"/>
              <a:gd name="connsiteY225" fmla="*/ 220894 h 5232455"/>
              <a:gd name="connsiteX226" fmla="*/ 2118270 w 12192000"/>
              <a:gd name="connsiteY226" fmla="*/ 195238 h 5232455"/>
              <a:gd name="connsiteX227" fmla="*/ 2141504 w 12192000"/>
              <a:gd name="connsiteY227" fmla="*/ 191185 h 5232455"/>
              <a:gd name="connsiteX228" fmla="*/ 2162752 w 12192000"/>
              <a:gd name="connsiteY228" fmla="*/ 193299 h 5232455"/>
              <a:gd name="connsiteX229" fmla="*/ 2168793 w 12192000"/>
              <a:gd name="connsiteY229" fmla="*/ 198668 h 5232455"/>
              <a:gd name="connsiteX230" fmla="*/ 2181778 w 12192000"/>
              <a:gd name="connsiteY230" fmla="*/ 197338 h 5232455"/>
              <a:gd name="connsiteX231" fmla="*/ 2185499 w 12192000"/>
              <a:gd name="connsiteY231" fmla="*/ 198155 h 5232455"/>
              <a:gd name="connsiteX232" fmla="*/ 2206566 w 12192000"/>
              <a:gd name="connsiteY232" fmla="*/ 201662 h 5232455"/>
              <a:gd name="connsiteX233" fmla="*/ 2244903 w 12192000"/>
              <a:gd name="connsiteY233" fmla="*/ 180090 h 5232455"/>
              <a:gd name="connsiteX234" fmla="*/ 2297531 w 12192000"/>
              <a:gd name="connsiteY234" fmla="*/ 177456 h 5232455"/>
              <a:gd name="connsiteX235" fmla="*/ 2488258 w 12192000"/>
              <a:gd name="connsiteY235" fmla="*/ 130235 h 5232455"/>
              <a:gd name="connsiteX236" fmla="*/ 2523236 w 12192000"/>
              <a:gd name="connsiteY236" fmla="*/ 146553 h 5232455"/>
              <a:gd name="connsiteX237" fmla="*/ 2603355 w 12192000"/>
              <a:gd name="connsiteY237" fmla="*/ 135610 h 5232455"/>
              <a:gd name="connsiteX238" fmla="*/ 2713319 w 12192000"/>
              <a:gd name="connsiteY238" fmla="*/ 76167 h 5232455"/>
              <a:gd name="connsiteX239" fmla="*/ 2860143 w 12192000"/>
              <a:gd name="connsiteY239" fmla="*/ 54092 h 5232455"/>
              <a:gd name="connsiteX240" fmla="*/ 2868320 w 12192000"/>
              <a:gd name="connsiteY240" fmla="*/ 43251 h 5232455"/>
              <a:gd name="connsiteX241" fmla="*/ 2880379 w 12192000"/>
              <a:gd name="connsiteY241" fmla="*/ 35858 h 5232455"/>
              <a:gd name="connsiteX242" fmla="*/ 2882710 w 12192000"/>
              <a:gd name="connsiteY242" fmla="*/ 36396 h 5232455"/>
              <a:gd name="connsiteX243" fmla="*/ 2899268 w 12192000"/>
              <a:gd name="connsiteY243" fmla="*/ 32091 h 5232455"/>
              <a:gd name="connsiteX244" fmla="*/ 2901185 w 12192000"/>
              <a:gd name="connsiteY244" fmla="*/ 28262 h 5232455"/>
              <a:gd name="connsiteX245" fmla="*/ 2912009 w 12192000"/>
              <a:gd name="connsiteY245" fmla="*/ 24403 h 5232455"/>
              <a:gd name="connsiteX246" fmla="*/ 2931895 w 12192000"/>
              <a:gd name="connsiteY246" fmla="*/ 14365 h 5232455"/>
              <a:gd name="connsiteX247" fmla="*/ 2936965 w 12192000"/>
              <a:gd name="connsiteY247" fmla="*/ 14771 h 5232455"/>
              <a:gd name="connsiteX248" fmla="*/ 2969058 w 12192000"/>
              <a:gd name="connsiteY248" fmla="*/ 3188 h 5232455"/>
              <a:gd name="connsiteX249" fmla="*/ 2970141 w 12192000"/>
              <a:gd name="connsiteY249" fmla="*/ 4113 h 5232455"/>
              <a:gd name="connsiteX250" fmla="*/ 2981985 w 12192000"/>
              <a:gd name="connsiteY250" fmla="*/ 5589 h 5232455"/>
              <a:gd name="connsiteX251" fmla="*/ 3003160 w 12192000"/>
              <a:gd name="connsiteY251" fmla="*/ 5933 h 5232455"/>
              <a:gd name="connsiteX252" fmla="*/ 3059919 w 12192000"/>
              <a:gd name="connsiteY252" fmla="*/ 20150 h 5232455"/>
              <a:gd name="connsiteX253" fmla="*/ 3093450 w 12192000"/>
              <a:gd name="connsiteY253" fmla="*/ 8195 h 5232455"/>
              <a:gd name="connsiteX254" fmla="*/ 3188029 w 12192000"/>
              <a:gd name="connsiteY254" fmla="*/ 6375 h 523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5232455">
                <a:moveTo>
                  <a:pt x="3188029" y="6375"/>
                </a:moveTo>
                <a:lnTo>
                  <a:pt x="3287078" y="27606"/>
                </a:lnTo>
                <a:cubicBezTo>
                  <a:pt x="3323715" y="28068"/>
                  <a:pt x="3355440" y="35952"/>
                  <a:pt x="3386448" y="30393"/>
                </a:cubicBezTo>
                <a:cubicBezTo>
                  <a:pt x="3399044" y="36526"/>
                  <a:pt x="3410916" y="39002"/>
                  <a:pt x="3422427" y="29823"/>
                </a:cubicBezTo>
                <a:cubicBezTo>
                  <a:pt x="3456617" y="32886"/>
                  <a:pt x="3464894" y="45995"/>
                  <a:pt x="3486559" y="35770"/>
                </a:cubicBezTo>
                <a:cubicBezTo>
                  <a:pt x="3505768" y="56974"/>
                  <a:pt x="3506905" y="48882"/>
                  <a:pt x="3515932" y="42810"/>
                </a:cubicBezTo>
                <a:lnTo>
                  <a:pt x="3517220" y="42377"/>
                </a:lnTo>
                <a:lnTo>
                  <a:pt x="3519845" y="45407"/>
                </a:lnTo>
                <a:lnTo>
                  <a:pt x="3525279" y="46811"/>
                </a:lnTo>
                <a:lnTo>
                  <a:pt x="3540113" y="45907"/>
                </a:lnTo>
                <a:lnTo>
                  <a:pt x="3545692" y="44786"/>
                </a:lnTo>
                <a:cubicBezTo>
                  <a:pt x="3549534" y="44304"/>
                  <a:pt x="3552087" y="44358"/>
                  <a:pt x="3553854" y="44807"/>
                </a:cubicBezTo>
                <a:lnTo>
                  <a:pt x="3554058" y="45056"/>
                </a:lnTo>
                <a:lnTo>
                  <a:pt x="3561703" y="44591"/>
                </a:lnTo>
                <a:cubicBezTo>
                  <a:pt x="3574605" y="43234"/>
                  <a:pt x="3587161" y="41376"/>
                  <a:pt x="3599112" y="39166"/>
                </a:cubicBezTo>
                <a:cubicBezTo>
                  <a:pt x="3609218" y="53084"/>
                  <a:pt x="3653377" y="36644"/>
                  <a:pt x="3648544" y="62881"/>
                </a:cubicBezTo>
                <a:cubicBezTo>
                  <a:pt x="3664665" y="60678"/>
                  <a:pt x="3674416" y="49784"/>
                  <a:pt x="3668987" y="66992"/>
                </a:cubicBezTo>
                <a:cubicBezTo>
                  <a:pt x="3674294" y="66761"/>
                  <a:pt x="3677564" y="68224"/>
                  <a:pt x="3679906" y="70516"/>
                </a:cubicBezTo>
                <a:lnTo>
                  <a:pt x="3680583" y="71594"/>
                </a:lnTo>
                <a:lnTo>
                  <a:pt x="3716448" y="66268"/>
                </a:lnTo>
                <a:lnTo>
                  <a:pt x="3721210" y="67563"/>
                </a:lnTo>
                <a:lnTo>
                  <a:pt x="3744585" y="61530"/>
                </a:lnTo>
                <a:lnTo>
                  <a:pt x="3756664" y="59781"/>
                </a:lnTo>
                <a:lnTo>
                  <a:pt x="3760076" y="56468"/>
                </a:lnTo>
                <a:cubicBezTo>
                  <a:pt x="3763760" y="54457"/>
                  <a:pt x="3769040" y="53589"/>
                  <a:pt x="3777900" y="55315"/>
                </a:cubicBezTo>
                <a:lnTo>
                  <a:pt x="3779950" y="56246"/>
                </a:lnTo>
                <a:lnTo>
                  <a:pt x="3794650" y="51341"/>
                </a:lnTo>
                <a:cubicBezTo>
                  <a:pt x="3799384" y="49075"/>
                  <a:pt x="3803575" y="46191"/>
                  <a:pt x="3806969" y="42453"/>
                </a:cubicBezTo>
                <a:cubicBezTo>
                  <a:pt x="3857022" y="62428"/>
                  <a:pt x="3904249" y="44152"/>
                  <a:pt x="3958577" y="47607"/>
                </a:cubicBezTo>
                <a:cubicBezTo>
                  <a:pt x="3982063" y="78687"/>
                  <a:pt x="4075943" y="40635"/>
                  <a:pt x="4089430" y="10501"/>
                </a:cubicBezTo>
                <a:cubicBezTo>
                  <a:pt x="4089836" y="45707"/>
                  <a:pt x="4210728" y="-29946"/>
                  <a:pt x="4171715" y="14367"/>
                </a:cubicBezTo>
                <a:cubicBezTo>
                  <a:pt x="4190376" y="11284"/>
                  <a:pt x="4209638" y="25006"/>
                  <a:pt x="4199128" y="36195"/>
                </a:cubicBezTo>
                <a:cubicBezTo>
                  <a:pt x="4255818" y="12249"/>
                  <a:pt x="4339488" y="36060"/>
                  <a:pt x="4403546" y="25184"/>
                </a:cubicBezTo>
                <a:cubicBezTo>
                  <a:pt x="4438470" y="51495"/>
                  <a:pt x="4419538" y="27150"/>
                  <a:pt x="4455762" y="32072"/>
                </a:cubicBezTo>
                <a:cubicBezTo>
                  <a:pt x="4445854" y="7850"/>
                  <a:pt x="4499738" y="45661"/>
                  <a:pt x="4501720" y="18325"/>
                </a:cubicBezTo>
                <a:cubicBezTo>
                  <a:pt x="4508248" y="20087"/>
                  <a:pt x="4514512" y="22655"/>
                  <a:pt x="4520780" y="25438"/>
                </a:cubicBezTo>
                <a:lnTo>
                  <a:pt x="4524071" y="26883"/>
                </a:lnTo>
                <a:lnTo>
                  <a:pt x="4537225" y="27930"/>
                </a:lnTo>
                <a:lnTo>
                  <a:pt x="4540932" y="34139"/>
                </a:lnTo>
                <a:lnTo>
                  <a:pt x="4560732" y="39954"/>
                </a:lnTo>
                <a:cubicBezTo>
                  <a:pt x="4568148" y="41218"/>
                  <a:pt x="4576128" y="41510"/>
                  <a:pt x="4584946" y="40234"/>
                </a:cubicBezTo>
                <a:cubicBezTo>
                  <a:pt x="4606640" y="29401"/>
                  <a:pt x="4640420" y="42678"/>
                  <a:pt x="4670972" y="41875"/>
                </a:cubicBezTo>
                <a:lnTo>
                  <a:pt x="4685002" y="38521"/>
                </a:lnTo>
                <a:lnTo>
                  <a:pt x="4730794" y="44114"/>
                </a:lnTo>
                <a:cubicBezTo>
                  <a:pt x="4743830" y="45199"/>
                  <a:pt x="4757359" y="45769"/>
                  <a:pt x="4771603" y="45372"/>
                </a:cubicBezTo>
                <a:lnTo>
                  <a:pt x="4798044" y="42704"/>
                </a:lnTo>
                <a:lnTo>
                  <a:pt x="4804975" y="44915"/>
                </a:lnTo>
                <a:cubicBezTo>
                  <a:pt x="4817047" y="44669"/>
                  <a:pt x="4833024" y="36885"/>
                  <a:pt x="4831600" y="46341"/>
                </a:cubicBezTo>
                <a:lnTo>
                  <a:pt x="4845162" y="43064"/>
                </a:lnTo>
                <a:lnTo>
                  <a:pt x="4858548" y="50610"/>
                </a:lnTo>
                <a:cubicBezTo>
                  <a:pt x="4860014" y="52362"/>
                  <a:pt x="4861117" y="54227"/>
                  <a:pt x="4861820" y="56140"/>
                </a:cubicBezTo>
                <a:lnTo>
                  <a:pt x="4880767" y="53657"/>
                </a:lnTo>
                <a:lnTo>
                  <a:pt x="4896300" y="59061"/>
                </a:lnTo>
                <a:lnTo>
                  <a:pt x="4909841" y="55528"/>
                </a:lnTo>
                <a:lnTo>
                  <a:pt x="4915461" y="56324"/>
                </a:lnTo>
                <a:lnTo>
                  <a:pt x="4929430" y="58998"/>
                </a:lnTo>
                <a:cubicBezTo>
                  <a:pt x="4936592" y="60872"/>
                  <a:pt x="4944606" y="63131"/>
                  <a:pt x="4953531" y="64940"/>
                </a:cubicBezTo>
                <a:lnTo>
                  <a:pt x="4961050" y="65767"/>
                </a:lnTo>
                <a:lnTo>
                  <a:pt x="4977419" y="74854"/>
                </a:lnTo>
                <a:cubicBezTo>
                  <a:pt x="4989329" y="81723"/>
                  <a:pt x="4998703" y="86352"/>
                  <a:pt x="5009106" y="82624"/>
                </a:cubicBezTo>
                <a:cubicBezTo>
                  <a:pt x="5026839" y="91499"/>
                  <a:pt x="5039227" y="116374"/>
                  <a:pt x="5064895" y="109738"/>
                </a:cubicBezTo>
                <a:cubicBezTo>
                  <a:pt x="5057105" y="121007"/>
                  <a:pt x="5093400" y="111102"/>
                  <a:pt x="5097688" y="122676"/>
                </a:cubicBezTo>
                <a:cubicBezTo>
                  <a:pt x="5099668" y="131998"/>
                  <a:pt x="5111139" y="131166"/>
                  <a:pt x="5119875" y="134601"/>
                </a:cubicBezTo>
                <a:cubicBezTo>
                  <a:pt x="5126101" y="144121"/>
                  <a:pt x="5170057" y="152813"/>
                  <a:pt x="5185360" y="151443"/>
                </a:cubicBezTo>
                <a:cubicBezTo>
                  <a:pt x="5228495" y="141970"/>
                  <a:pt x="5263192" y="180296"/>
                  <a:pt x="5297679" y="173709"/>
                </a:cubicBezTo>
                <a:cubicBezTo>
                  <a:pt x="5306709" y="174608"/>
                  <a:pt x="5314196" y="176764"/>
                  <a:pt x="5320681" y="179692"/>
                </a:cubicBezTo>
                <a:lnTo>
                  <a:pt x="5336842" y="189776"/>
                </a:lnTo>
                <a:cubicBezTo>
                  <a:pt x="5337043" y="191991"/>
                  <a:pt x="5337243" y="194206"/>
                  <a:pt x="5337444" y="196421"/>
                </a:cubicBezTo>
                <a:lnTo>
                  <a:pt x="5349516" y="200505"/>
                </a:lnTo>
                <a:lnTo>
                  <a:pt x="5351972" y="202623"/>
                </a:lnTo>
                <a:cubicBezTo>
                  <a:pt x="5356645" y="206691"/>
                  <a:pt x="5361411" y="210559"/>
                  <a:pt x="5366814" y="213739"/>
                </a:cubicBezTo>
                <a:cubicBezTo>
                  <a:pt x="5381668" y="188805"/>
                  <a:pt x="5415227" y="236677"/>
                  <a:pt x="5417244" y="211827"/>
                </a:cubicBezTo>
                <a:cubicBezTo>
                  <a:pt x="5449522" y="224962"/>
                  <a:pt x="5442974" y="197862"/>
                  <a:pt x="5463870" y="230568"/>
                </a:cubicBezTo>
                <a:cubicBezTo>
                  <a:pt x="5530235" y="235601"/>
                  <a:pt x="5598895" y="277502"/>
                  <a:pt x="5664412" y="268648"/>
                </a:cubicBezTo>
                <a:cubicBezTo>
                  <a:pt x="5649063" y="276562"/>
                  <a:pt x="5660966" y="293867"/>
                  <a:pt x="5680257" y="295413"/>
                </a:cubicBezTo>
                <a:cubicBezTo>
                  <a:pt x="5621974" y="327372"/>
                  <a:pt x="5773350" y="285639"/>
                  <a:pt x="5757046" y="318453"/>
                </a:cubicBezTo>
                <a:cubicBezTo>
                  <a:pt x="5784218" y="293635"/>
                  <a:pt x="5891959" y="280462"/>
                  <a:pt x="5899668" y="314896"/>
                </a:cubicBezTo>
                <a:cubicBezTo>
                  <a:pt x="5949942" y="330947"/>
                  <a:pt x="6003733" y="325125"/>
                  <a:pt x="6042086" y="355518"/>
                </a:cubicBezTo>
                <a:cubicBezTo>
                  <a:pt x="6047101" y="352845"/>
                  <a:pt x="6052473" y="351157"/>
                  <a:pt x="6058069" y="350170"/>
                </a:cubicBezTo>
                <a:lnTo>
                  <a:pt x="6074444" y="349088"/>
                </a:lnTo>
                <a:lnTo>
                  <a:pt x="6075959" y="350435"/>
                </a:lnTo>
                <a:cubicBezTo>
                  <a:pt x="6083606" y="354133"/>
                  <a:pt x="6089063" y="354575"/>
                  <a:pt x="6093540" y="353576"/>
                </a:cubicBezTo>
                <a:lnTo>
                  <a:pt x="6098369" y="351305"/>
                </a:lnTo>
                <a:lnTo>
                  <a:pt x="6110738" y="352533"/>
                </a:lnTo>
                <a:lnTo>
                  <a:pt x="6135933" y="352452"/>
                </a:lnTo>
                <a:lnTo>
                  <a:pt x="6139871" y="354780"/>
                </a:lnTo>
                <a:lnTo>
                  <a:pt x="6176662" y="358308"/>
                </a:lnTo>
                <a:cubicBezTo>
                  <a:pt x="6176708" y="358695"/>
                  <a:pt x="6176754" y="359083"/>
                  <a:pt x="6176801" y="359470"/>
                </a:cubicBezTo>
                <a:cubicBezTo>
                  <a:pt x="6177951" y="362154"/>
                  <a:pt x="6180382" y="364286"/>
                  <a:pt x="6185563" y="365325"/>
                </a:cubicBezTo>
                <a:cubicBezTo>
                  <a:pt x="6172218" y="380034"/>
                  <a:pt x="6186695" y="372214"/>
                  <a:pt x="6203148" y="373978"/>
                </a:cubicBezTo>
                <a:cubicBezTo>
                  <a:pt x="6186092" y="397217"/>
                  <a:pt x="6236081" y="392376"/>
                  <a:pt x="6239136" y="407698"/>
                </a:cubicBezTo>
                <a:cubicBezTo>
                  <a:pt x="6251604" y="408470"/>
                  <a:pt x="6264482" y="409710"/>
                  <a:pt x="6277452" y="411500"/>
                </a:cubicBezTo>
                <a:lnTo>
                  <a:pt x="6284979" y="412874"/>
                </a:lnTo>
                <a:cubicBezTo>
                  <a:pt x="6285004" y="412967"/>
                  <a:pt x="6285030" y="413060"/>
                  <a:pt x="6285055" y="413153"/>
                </a:cubicBezTo>
                <a:cubicBezTo>
                  <a:pt x="6286528" y="413988"/>
                  <a:pt x="6288943" y="414642"/>
                  <a:pt x="6292844" y="415103"/>
                </a:cubicBezTo>
                <a:lnTo>
                  <a:pt x="6298705" y="415379"/>
                </a:lnTo>
                <a:lnTo>
                  <a:pt x="6313308" y="418044"/>
                </a:lnTo>
                <a:lnTo>
                  <a:pt x="6317834" y="420633"/>
                </a:lnTo>
                <a:lnTo>
                  <a:pt x="6318907" y="424070"/>
                </a:lnTo>
                <a:lnTo>
                  <a:pt x="6320341" y="423972"/>
                </a:lnTo>
                <a:cubicBezTo>
                  <a:pt x="6331847" y="420463"/>
                  <a:pt x="6336768" y="413212"/>
                  <a:pt x="6345071" y="437455"/>
                </a:cubicBezTo>
                <a:cubicBezTo>
                  <a:pt x="6370620" y="433074"/>
                  <a:pt x="6372313" y="447213"/>
                  <a:pt x="6403531" y="458140"/>
                </a:cubicBezTo>
                <a:cubicBezTo>
                  <a:pt x="6418880" y="452331"/>
                  <a:pt x="6429052" y="457437"/>
                  <a:pt x="6438176" y="466114"/>
                </a:cubicBezTo>
                <a:cubicBezTo>
                  <a:pt x="6470442" y="468277"/>
                  <a:pt x="6497016" y="483101"/>
                  <a:pt x="6531805" y="492190"/>
                </a:cubicBezTo>
                <a:cubicBezTo>
                  <a:pt x="6572391" y="488640"/>
                  <a:pt x="6587615" y="511954"/>
                  <a:pt x="6624812" y="521583"/>
                </a:cubicBezTo>
                <a:cubicBezTo>
                  <a:pt x="6661654" y="509054"/>
                  <a:pt x="6648131" y="543176"/>
                  <a:pt x="6665821" y="554310"/>
                </a:cubicBezTo>
                <a:lnTo>
                  <a:pt x="6671133" y="556037"/>
                </a:lnTo>
                <a:lnTo>
                  <a:pt x="6685990" y="556019"/>
                </a:lnTo>
                <a:lnTo>
                  <a:pt x="6691636" y="555232"/>
                </a:lnTo>
                <a:cubicBezTo>
                  <a:pt x="6695503" y="554980"/>
                  <a:pt x="6698046" y="555186"/>
                  <a:pt x="6699772" y="555740"/>
                </a:cubicBezTo>
                <a:lnTo>
                  <a:pt x="6699955" y="556001"/>
                </a:lnTo>
                <a:lnTo>
                  <a:pt x="6707613" y="555992"/>
                </a:lnTo>
                <a:cubicBezTo>
                  <a:pt x="6720579" y="555407"/>
                  <a:pt x="6733235" y="554299"/>
                  <a:pt x="6745320" y="552805"/>
                </a:cubicBezTo>
                <a:cubicBezTo>
                  <a:pt x="6754341" y="567305"/>
                  <a:pt x="6799607" y="553523"/>
                  <a:pt x="6792811" y="579433"/>
                </a:cubicBezTo>
                <a:cubicBezTo>
                  <a:pt x="6809051" y="578194"/>
                  <a:pt x="6819592" y="567897"/>
                  <a:pt x="6812882" y="584758"/>
                </a:cubicBezTo>
                <a:cubicBezTo>
                  <a:pt x="6818190" y="584843"/>
                  <a:pt x="6821340" y="586499"/>
                  <a:pt x="6823500" y="588928"/>
                </a:cubicBezTo>
                <a:lnTo>
                  <a:pt x="6824098" y="590044"/>
                </a:lnTo>
                <a:lnTo>
                  <a:pt x="6860252" y="586865"/>
                </a:lnTo>
                <a:lnTo>
                  <a:pt x="6864904" y="588442"/>
                </a:lnTo>
                <a:lnTo>
                  <a:pt x="6888662" y="583812"/>
                </a:lnTo>
                <a:lnTo>
                  <a:pt x="6900835" y="582784"/>
                </a:lnTo>
                <a:lnTo>
                  <a:pt x="6904484" y="579680"/>
                </a:lnTo>
                <a:cubicBezTo>
                  <a:pt x="6908310" y="577891"/>
                  <a:pt x="6913643" y="577339"/>
                  <a:pt x="6922346" y="579592"/>
                </a:cubicBezTo>
                <a:lnTo>
                  <a:pt x="6924318" y="580642"/>
                </a:lnTo>
                <a:lnTo>
                  <a:pt x="6939344" y="576622"/>
                </a:lnTo>
                <a:cubicBezTo>
                  <a:pt x="6944233" y="574640"/>
                  <a:pt x="6948630" y="572012"/>
                  <a:pt x="6952296" y="568480"/>
                </a:cubicBezTo>
                <a:cubicBezTo>
                  <a:pt x="7000688" y="591412"/>
                  <a:pt x="7049150" y="575978"/>
                  <a:pt x="7103052" y="582667"/>
                </a:cubicBezTo>
                <a:cubicBezTo>
                  <a:pt x="7164010" y="581617"/>
                  <a:pt x="7206372" y="577594"/>
                  <a:pt x="7246485" y="578085"/>
                </a:cubicBezTo>
                <a:cubicBezTo>
                  <a:pt x="7265321" y="576121"/>
                  <a:pt x="7402761" y="575068"/>
                  <a:pt x="7391440" y="585614"/>
                </a:cubicBezTo>
                <a:cubicBezTo>
                  <a:pt x="7449760" y="565084"/>
                  <a:pt x="7483675" y="593848"/>
                  <a:pt x="7548358" y="586808"/>
                </a:cubicBezTo>
                <a:cubicBezTo>
                  <a:pt x="7581191" y="615162"/>
                  <a:pt x="7564154" y="589722"/>
                  <a:pt x="7599893" y="596799"/>
                </a:cubicBezTo>
                <a:cubicBezTo>
                  <a:pt x="7591842" y="572022"/>
                  <a:pt x="7642712" y="612989"/>
                  <a:pt x="7646750" y="585813"/>
                </a:cubicBezTo>
                <a:cubicBezTo>
                  <a:pt x="7653127" y="587959"/>
                  <a:pt x="7659175" y="590899"/>
                  <a:pt x="7665217" y="594052"/>
                </a:cubicBezTo>
                <a:lnTo>
                  <a:pt x="7668385" y="595689"/>
                </a:lnTo>
                <a:lnTo>
                  <a:pt x="7681420" y="597521"/>
                </a:lnTo>
                <a:lnTo>
                  <a:pt x="7684651" y="603940"/>
                </a:lnTo>
                <a:lnTo>
                  <a:pt x="7843050" y="614241"/>
                </a:lnTo>
                <a:cubicBezTo>
                  <a:pt x="7856954" y="610131"/>
                  <a:pt x="7901943" y="610733"/>
                  <a:pt x="7911637" y="618959"/>
                </a:cubicBezTo>
                <a:cubicBezTo>
                  <a:pt x="7921260" y="620756"/>
                  <a:pt x="7931762" y="617867"/>
                  <a:pt x="7937365" y="626668"/>
                </a:cubicBezTo>
                <a:cubicBezTo>
                  <a:pt x="7958268" y="631844"/>
                  <a:pt x="8006140" y="643744"/>
                  <a:pt x="8037057" y="650015"/>
                </a:cubicBezTo>
                <a:cubicBezTo>
                  <a:pt x="8053719" y="638937"/>
                  <a:pt x="8079882" y="661430"/>
                  <a:pt x="8122868" y="664297"/>
                </a:cubicBezTo>
                <a:cubicBezTo>
                  <a:pt x="8141102" y="651485"/>
                  <a:pt x="8151839" y="666407"/>
                  <a:pt x="8186750" y="649435"/>
                </a:cubicBezTo>
                <a:cubicBezTo>
                  <a:pt x="8188181" y="651188"/>
                  <a:pt x="8189967" y="652819"/>
                  <a:pt x="8192054" y="654277"/>
                </a:cubicBezTo>
                <a:cubicBezTo>
                  <a:pt x="8204181" y="662746"/>
                  <a:pt x="8223618" y="663670"/>
                  <a:pt x="8235470" y="656341"/>
                </a:cubicBezTo>
                <a:cubicBezTo>
                  <a:pt x="8291101" y="633893"/>
                  <a:pt x="8341536" y="636526"/>
                  <a:pt x="8388968" y="633092"/>
                </a:cubicBezTo>
                <a:cubicBezTo>
                  <a:pt x="8442578" y="631930"/>
                  <a:pt x="8406478" y="658826"/>
                  <a:pt x="8473770" y="637968"/>
                </a:cubicBezTo>
                <a:cubicBezTo>
                  <a:pt x="8480755" y="647980"/>
                  <a:pt x="8489229" y="648756"/>
                  <a:pt x="8503642" y="644614"/>
                </a:cubicBezTo>
                <a:cubicBezTo>
                  <a:pt x="8529673" y="644778"/>
                  <a:pt x="8527062" y="669217"/>
                  <a:pt x="8553701" y="655445"/>
                </a:cubicBezTo>
                <a:cubicBezTo>
                  <a:pt x="8548666" y="668439"/>
                  <a:pt x="8602920" y="662401"/>
                  <a:pt x="8590556" y="675642"/>
                </a:cubicBezTo>
                <a:cubicBezTo>
                  <a:pt x="8607202" y="688280"/>
                  <a:pt x="8616076" y="668838"/>
                  <a:pt x="8632638" y="679902"/>
                </a:cubicBezTo>
                <a:cubicBezTo>
                  <a:pt x="8651555" y="683051"/>
                  <a:pt x="8622103" y="665414"/>
                  <a:pt x="8643140" y="665237"/>
                </a:cubicBezTo>
                <a:cubicBezTo>
                  <a:pt x="8668580" y="667400"/>
                  <a:pt x="8669151" y="643248"/>
                  <a:pt x="8687917" y="674873"/>
                </a:cubicBezTo>
                <a:lnTo>
                  <a:pt x="8755765" y="691208"/>
                </a:lnTo>
                <a:cubicBezTo>
                  <a:pt x="8771235" y="684210"/>
                  <a:pt x="8783355" y="688566"/>
                  <a:pt x="8795085" y="696588"/>
                </a:cubicBezTo>
                <a:cubicBezTo>
                  <a:pt x="8830601" y="696312"/>
                  <a:pt x="8862574" y="709182"/>
                  <a:pt x="8902279" y="715671"/>
                </a:cubicBezTo>
                <a:cubicBezTo>
                  <a:pt x="8945651" y="709025"/>
                  <a:pt x="8967057" y="731283"/>
                  <a:pt x="9009490" y="738130"/>
                </a:cubicBezTo>
                <a:cubicBezTo>
                  <a:pt x="9052268" y="720556"/>
                  <a:pt x="9036250" y="769165"/>
                  <a:pt x="9072120" y="770325"/>
                </a:cubicBezTo>
                <a:cubicBezTo>
                  <a:pt x="9131058" y="755785"/>
                  <a:pt x="9070119" y="786673"/>
                  <a:pt x="9160343" y="786746"/>
                </a:cubicBezTo>
                <a:cubicBezTo>
                  <a:pt x="9165546" y="783979"/>
                  <a:pt x="9176314" y="788033"/>
                  <a:pt x="9174981" y="792262"/>
                </a:cubicBezTo>
                <a:cubicBezTo>
                  <a:pt x="9194754" y="792109"/>
                  <a:pt x="9250657" y="820706"/>
                  <a:pt x="9278987" y="817631"/>
                </a:cubicBezTo>
                <a:cubicBezTo>
                  <a:pt x="9333518" y="833772"/>
                  <a:pt x="9360905" y="815109"/>
                  <a:pt x="9400617" y="821517"/>
                </a:cubicBezTo>
                <a:cubicBezTo>
                  <a:pt x="9446163" y="839351"/>
                  <a:pt x="9472711" y="854824"/>
                  <a:pt x="9552261" y="892831"/>
                </a:cubicBezTo>
                <a:lnTo>
                  <a:pt x="9822258" y="1001854"/>
                </a:lnTo>
                <a:cubicBezTo>
                  <a:pt x="9922385" y="1082273"/>
                  <a:pt x="10051976" y="1038587"/>
                  <a:pt x="10113244" y="1044510"/>
                </a:cubicBezTo>
                <a:cubicBezTo>
                  <a:pt x="10138637" y="1020593"/>
                  <a:pt x="10159221" y="1047111"/>
                  <a:pt x="10189871" y="1037391"/>
                </a:cubicBezTo>
                <a:cubicBezTo>
                  <a:pt x="10258060" y="1032131"/>
                  <a:pt x="10325745" y="1004952"/>
                  <a:pt x="10414253" y="1023375"/>
                </a:cubicBezTo>
                <a:cubicBezTo>
                  <a:pt x="10454148" y="948496"/>
                  <a:pt x="10557884" y="993632"/>
                  <a:pt x="10642574" y="950868"/>
                </a:cubicBezTo>
                <a:cubicBezTo>
                  <a:pt x="10691734" y="942135"/>
                  <a:pt x="10768969" y="979324"/>
                  <a:pt x="10786007" y="938924"/>
                </a:cubicBezTo>
                <a:cubicBezTo>
                  <a:pt x="10808505" y="963648"/>
                  <a:pt x="10829561" y="923708"/>
                  <a:pt x="10854151" y="920164"/>
                </a:cubicBezTo>
                <a:cubicBezTo>
                  <a:pt x="10873781" y="935886"/>
                  <a:pt x="10883521" y="922289"/>
                  <a:pt x="10901354" y="919267"/>
                </a:cubicBezTo>
                <a:cubicBezTo>
                  <a:pt x="10909430" y="928964"/>
                  <a:pt x="10924523" y="928459"/>
                  <a:pt x="10929658" y="917084"/>
                </a:cubicBezTo>
                <a:cubicBezTo>
                  <a:pt x="10922372" y="890858"/>
                  <a:pt x="10974790" y="903941"/>
                  <a:pt x="10978685" y="885854"/>
                </a:cubicBezTo>
                <a:cubicBezTo>
                  <a:pt x="11009109" y="882080"/>
                  <a:pt x="11141217" y="905045"/>
                  <a:pt x="11163594" y="876091"/>
                </a:cubicBezTo>
                <a:cubicBezTo>
                  <a:pt x="11225103" y="862344"/>
                  <a:pt x="11314002" y="908404"/>
                  <a:pt x="11340142" y="907595"/>
                </a:cubicBezTo>
                <a:cubicBezTo>
                  <a:pt x="11366080" y="960488"/>
                  <a:pt x="11492322" y="821089"/>
                  <a:pt x="11603318" y="818126"/>
                </a:cubicBezTo>
                <a:cubicBezTo>
                  <a:pt x="11618275" y="823231"/>
                  <a:pt x="11626270" y="823162"/>
                  <a:pt x="11630282" y="811106"/>
                </a:cubicBezTo>
                <a:cubicBezTo>
                  <a:pt x="11659139" y="804141"/>
                  <a:pt x="11716067" y="792755"/>
                  <a:pt x="11776458" y="776334"/>
                </a:cubicBezTo>
                <a:cubicBezTo>
                  <a:pt x="11821845" y="762790"/>
                  <a:pt x="12045365" y="774578"/>
                  <a:pt x="12105816" y="760235"/>
                </a:cubicBezTo>
                <a:lnTo>
                  <a:pt x="12192000" y="696270"/>
                </a:lnTo>
                <a:lnTo>
                  <a:pt x="12192000" y="5232455"/>
                </a:lnTo>
                <a:lnTo>
                  <a:pt x="0" y="5223859"/>
                </a:lnTo>
                <a:lnTo>
                  <a:pt x="0" y="540482"/>
                </a:lnTo>
                <a:lnTo>
                  <a:pt x="3948" y="539440"/>
                </a:lnTo>
                <a:cubicBezTo>
                  <a:pt x="38999" y="531576"/>
                  <a:pt x="58344" y="531192"/>
                  <a:pt x="79987" y="525968"/>
                </a:cubicBezTo>
                <a:cubicBezTo>
                  <a:pt x="115029" y="513841"/>
                  <a:pt x="152100" y="486329"/>
                  <a:pt x="173247" y="477493"/>
                </a:cubicBezTo>
                <a:lnTo>
                  <a:pt x="206877" y="472952"/>
                </a:lnTo>
                <a:lnTo>
                  <a:pt x="205655" y="464375"/>
                </a:lnTo>
                <a:lnTo>
                  <a:pt x="218147" y="463744"/>
                </a:lnTo>
                <a:lnTo>
                  <a:pt x="246031" y="463535"/>
                </a:lnTo>
                <a:cubicBezTo>
                  <a:pt x="263431" y="462237"/>
                  <a:pt x="311815" y="464293"/>
                  <a:pt x="329529" y="461155"/>
                </a:cubicBezTo>
                <a:cubicBezTo>
                  <a:pt x="334639" y="452005"/>
                  <a:pt x="342526" y="447018"/>
                  <a:pt x="352311" y="444707"/>
                </a:cubicBezTo>
                <a:lnTo>
                  <a:pt x="373861" y="444449"/>
                </a:lnTo>
                <a:lnTo>
                  <a:pt x="498838" y="422403"/>
                </a:lnTo>
                <a:lnTo>
                  <a:pt x="516021" y="420754"/>
                </a:lnTo>
                <a:lnTo>
                  <a:pt x="525327" y="413364"/>
                </a:lnTo>
                <a:cubicBezTo>
                  <a:pt x="532431" y="411887"/>
                  <a:pt x="552839" y="412840"/>
                  <a:pt x="558651" y="411894"/>
                </a:cubicBezTo>
                <a:lnTo>
                  <a:pt x="560193" y="407686"/>
                </a:lnTo>
                <a:cubicBezTo>
                  <a:pt x="578707" y="400963"/>
                  <a:pt x="648345" y="378574"/>
                  <a:pt x="669729" y="371558"/>
                </a:cubicBezTo>
                <a:cubicBezTo>
                  <a:pt x="674001" y="378026"/>
                  <a:pt x="683567" y="367811"/>
                  <a:pt x="688496" y="365590"/>
                </a:cubicBezTo>
                <a:cubicBezTo>
                  <a:pt x="689259" y="369946"/>
                  <a:pt x="701191" y="371275"/>
                  <a:pt x="704711" y="367400"/>
                </a:cubicBezTo>
                <a:cubicBezTo>
                  <a:pt x="788593" y="346147"/>
                  <a:pt x="746605" y="390064"/>
                  <a:pt x="794485" y="362242"/>
                </a:cubicBezTo>
                <a:cubicBezTo>
                  <a:pt x="802955" y="360398"/>
                  <a:pt x="809819" y="362156"/>
                  <a:pt x="815839" y="365409"/>
                </a:cubicBezTo>
                <a:lnTo>
                  <a:pt x="824819" y="372095"/>
                </a:lnTo>
                <a:lnTo>
                  <a:pt x="859579" y="359461"/>
                </a:lnTo>
                <a:cubicBezTo>
                  <a:pt x="876701" y="355058"/>
                  <a:pt x="894722" y="352137"/>
                  <a:pt x="913213" y="350804"/>
                </a:cubicBezTo>
                <a:cubicBezTo>
                  <a:pt x="917362" y="359706"/>
                  <a:pt x="931876" y="347059"/>
                  <a:pt x="938704" y="344555"/>
                </a:cubicBezTo>
                <a:cubicBezTo>
                  <a:pt x="938775" y="350368"/>
                  <a:pt x="953903" y="353155"/>
                  <a:pt x="959272" y="348348"/>
                </a:cubicBezTo>
                <a:cubicBezTo>
                  <a:pt x="1072096" y="327568"/>
                  <a:pt x="1008611" y="381872"/>
                  <a:pt x="1076317" y="349310"/>
                </a:cubicBezTo>
                <a:cubicBezTo>
                  <a:pt x="1087643" y="347612"/>
                  <a:pt x="1096141" y="350525"/>
                  <a:pt x="1103231" y="355337"/>
                </a:cubicBezTo>
                <a:lnTo>
                  <a:pt x="1115987" y="367351"/>
                </a:lnTo>
                <a:lnTo>
                  <a:pt x="1125983" y="363067"/>
                </a:lnTo>
                <a:cubicBezTo>
                  <a:pt x="1163707" y="362731"/>
                  <a:pt x="1174830" y="375044"/>
                  <a:pt x="1196778" y="362640"/>
                </a:cubicBezTo>
                <a:cubicBezTo>
                  <a:pt x="1229213" y="388423"/>
                  <a:pt x="1218291" y="365211"/>
                  <a:pt x="1242961" y="361265"/>
                </a:cubicBezTo>
                <a:cubicBezTo>
                  <a:pt x="1262423" y="356124"/>
                  <a:pt x="1226693" y="346232"/>
                  <a:pt x="1245768" y="344771"/>
                </a:cubicBezTo>
                <a:cubicBezTo>
                  <a:pt x="1266403" y="351427"/>
                  <a:pt x="1265433" y="330755"/>
                  <a:pt x="1286892" y="338895"/>
                </a:cubicBezTo>
                <a:cubicBezTo>
                  <a:pt x="1281679" y="354469"/>
                  <a:pt x="1329238" y="335876"/>
                  <a:pt x="1330717" y="349483"/>
                </a:cubicBezTo>
                <a:cubicBezTo>
                  <a:pt x="1348944" y="330026"/>
                  <a:pt x="1358102" y="353995"/>
                  <a:pt x="1382372" y="347999"/>
                </a:cubicBezTo>
                <a:cubicBezTo>
                  <a:pt x="1393801" y="340638"/>
                  <a:pt x="1402047" y="339375"/>
                  <a:pt x="1413281" y="347291"/>
                </a:cubicBezTo>
                <a:cubicBezTo>
                  <a:pt x="1465930" y="311456"/>
                  <a:pt x="1445133" y="345687"/>
                  <a:pt x="1494404" y="331907"/>
                </a:cubicBezTo>
                <a:cubicBezTo>
                  <a:pt x="1536853" y="317414"/>
                  <a:pt x="1584973" y="308011"/>
                  <a:pt x="1626029" y="273413"/>
                </a:cubicBezTo>
                <a:cubicBezTo>
                  <a:pt x="1633565" y="263610"/>
                  <a:pt x="1652069" y="259900"/>
                  <a:pt x="1667354" y="265124"/>
                </a:cubicBezTo>
                <a:cubicBezTo>
                  <a:pt x="1669981" y="266024"/>
                  <a:pt x="1672417" y="267161"/>
                  <a:pt x="1674578" y="268497"/>
                </a:cubicBezTo>
                <a:cubicBezTo>
                  <a:pt x="1710071" y="263204"/>
                  <a:pt x="1839891" y="239566"/>
                  <a:pt x="1880316" y="233368"/>
                </a:cubicBezTo>
                <a:cubicBezTo>
                  <a:pt x="1883589" y="245961"/>
                  <a:pt x="1904031" y="223238"/>
                  <a:pt x="1917126" y="231311"/>
                </a:cubicBezTo>
                <a:cubicBezTo>
                  <a:pt x="1926505" y="238394"/>
                  <a:pt x="1934895" y="233153"/>
                  <a:pt x="1944692" y="232595"/>
                </a:cubicBezTo>
                <a:cubicBezTo>
                  <a:pt x="1957598" y="238164"/>
                  <a:pt x="1999691" y="228107"/>
                  <a:pt x="2010665" y="220894"/>
                </a:cubicBezTo>
                <a:cubicBezTo>
                  <a:pt x="2036890" y="195829"/>
                  <a:pt x="2096481" y="214443"/>
                  <a:pt x="2118270" y="195238"/>
                </a:cubicBezTo>
                <a:cubicBezTo>
                  <a:pt x="2126176" y="192421"/>
                  <a:pt x="2133912" y="191281"/>
                  <a:pt x="2141504" y="191185"/>
                </a:cubicBezTo>
                <a:lnTo>
                  <a:pt x="2162752" y="193299"/>
                </a:lnTo>
                <a:lnTo>
                  <a:pt x="2168793" y="198668"/>
                </a:lnTo>
                <a:lnTo>
                  <a:pt x="2181778" y="197338"/>
                </a:lnTo>
                <a:lnTo>
                  <a:pt x="2185499" y="198155"/>
                </a:lnTo>
                <a:cubicBezTo>
                  <a:pt x="2192607" y="199739"/>
                  <a:pt x="2199623" y="201117"/>
                  <a:pt x="2206566" y="201662"/>
                </a:cubicBezTo>
                <a:cubicBezTo>
                  <a:pt x="2197435" y="174741"/>
                  <a:pt x="2264127" y="201862"/>
                  <a:pt x="2244903" y="180090"/>
                </a:cubicBezTo>
                <a:cubicBezTo>
                  <a:pt x="2281469" y="178404"/>
                  <a:pt x="2253577" y="158125"/>
                  <a:pt x="2297531" y="177456"/>
                </a:cubicBezTo>
                <a:cubicBezTo>
                  <a:pt x="2354302" y="155443"/>
                  <a:pt x="2443792" y="163635"/>
                  <a:pt x="2488258" y="130235"/>
                </a:cubicBezTo>
                <a:cubicBezTo>
                  <a:pt x="2482735" y="142988"/>
                  <a:pt x="2506662" y="152882"/>
                  <a:pt x="2523236" y="146553"/>
                </a:cubicBezTo>
                <a:cubicBezTo>
                  <a:pt x="2503860" y="196592"/>
                  <a:pt x="2588767" y="101464"/>
                  <a:pt x="2603355" y="135610"/>
                </a:cubicBezTo>
                <a:cubicBezTo>
                  <a:pt x="2604074" y="103911"/>
                  <a:pt x="2678357" y="50157"/>
                  <a:pt x="2713319" y="76167"/>
                </a:cubicBezTo>
                <a:cubicBezTo>
                  <a:pt x="2766583" y="69819"/>
                  <a:pt x="2804300" y="43617"/>
                  <a:pt x="2860143" y="54092"/>
                </a:cubicBezTo>
                <a:cubicBezTo>
                  <a:pt x="2861876" y="49851"/>
                  <a:pt x="2864716" y="46300"/>
                  <a:pt x="2868320" y="43251"/>
                </a:cubicBezTo>
                <a:lnTo>
                  <a:pt x="2880379" y="35858"/>
                </a:lnTo>
                <a:lnTo>
                  <a:pt x="2882710" y="36396"/>
                </a:lnTo>
                <a:cubicBezTo>
                  <a:pt x="2891868" y="36491"/>
                  <a:pt x="2896557" y="34704"/>
                  <a:pt x="2899268" y="32091"/>
                </a:cubicBezTo>
                <a:lnTo>
                  <a:pt x="2901185" y="28262"/>
                </a:lnTo>
                <a:lnTo>
                  <a:pt x="2912009" y="24403"/>
                </a:lnTo>
                <a:lnTo>
                  <a:pt x="2931895" y="14365"/>
                </a:lnTo>
                <a:lnTo>
                  <a:pt x="2936965" y="14771"/>
                </a:lnTo>
                <a:lnTo>
                  <a:pt x="2969058" y="3188"/>
                </a:lnTo>
                <a:lnTo>
                  <a:pt x="2970141" y="4113"/>
                </a:lnTo>
                <a:cubicBezTo>
                  <a:pt x="2973299" y="5924"/>
                  <a:pt x="2977016" y="6762"/>
                  <a:pt x="2981985" y="5589"/>
                </a:cubicBezTo>
                <a:cubicBezTo>
                  <a:pt x="2983743" y="23284"/>
                  <a:pt x="2988657" y="10955"/>
                  <a:pt x="3003160" y="5933"/>
                </a:cubicBezTo>
                <a:cubicBezTo>
                  <a:pt x="3009129" y="32295"/>
                  <a:pt x="3044664" y="8428"/>
                  <a:pt x="3059919" y="20150"/>
                </a:cubicBezTo>
                <a:cubicBezTo>
                  <a:pt x="3070442" y="15867"/>
                  <a:pt x="3081678" y="11818"/>
                  <a:pt x="3093450" y="8195"/>
                </a:cubicBezTo>
                <a:lnTo>
                  <a:pt x="3188029" y="637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64F75B-870A-5F6E-276A-110233D0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3182427"/>
            <a:ext cx="8262001" cy="27968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LABORATORIO: MANERAS DE UTILIZAR FORMULARIOS EN FLUJOS</a:t>
            </a:r>
          </a:p>
        </p:txBody>
      </p:sp>
    </p:spTree>
    <p:extLst>
      <p:ext uri="{BB962C8B-B14F-4D97-AF65-F5344CB8AC3E}">
        <p14:creationId xmlns:p14="http://schemas.microsoft.com/office/powerpoint/2010/main" val="898156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27A47C-E7A3-5F7E-84E1-ECCC1602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EJERCICIO: INTEGRACIÓN DE MICROSOFT FORMS CON EXCEL</a:t>
            </a:r>
          </a:p>
        </p:txBody>
      </p:sp>
      <p:pic>
        <p:nvPicPr>
          <p:cNvPr id="6" name="Graphic 5" descr="Tabla">
            <a:extLst>
              <a:ext uri="{FF2B5EF4-FFF2-40B4-BE49-F238E27FC236}">
                <a16:creationId xmlns:a16="http://schemas.microsoft.com/office/drawing/2014/main" id="{8C02BF27-D13D-A2D7-11B3-0EA25AAEA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1957" y="2354239"/>
            <a:ext cx="394808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9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C4E927E-4CE1-4BD9-FFC3-F354842A3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r="-2" b="53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03A6BF-6BE4-25D2-88F2-6B3FBA2E0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923032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948ACD-992B-FD64-04B0-84598D0BE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URL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A84B0C04-8296-3DD7-919F-F36ABA54D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3261793"/>
            <a:ext cx="10768181" cy="174982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87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0C04A2-6AD8-1D68-4BD5-EC3C4EB2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JSON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AFC7C85-A639-5BF7-7E4B-182DD3417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54" y="2354239"/>
            <a:ext cx="9932292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6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C8586D2-469F-400A-AEA2-B4413CA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9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B1E6055-EE9A-48F8-B919-F7B48792E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158" y="4182"/>
            <a:ext cx="12198158" cy="5134096"/>
          </a:xfrm>
          <a:custGeom>
            <a:avLst/>
            <a:gdLst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2000 w 12217206"/>
              <a:gd name="connsiteY5" fmla="*/ 3315068 h 4977304"/>
              <a:gd name="connsiteX6" fmla="*/ 12198158 w 12217206"/>
              <a:gd name="connsiteY6" fmla="*/ 3664565 h 4977304"/>
              <a:gd name="connsiteX7" fmla="*/ 12132764 w 12217206"/>
              <a:gd name="connsiteY7" fmla="*/ 3748492 h 4977304"/>
              <a:gd name="connsiteX8" fmla="*/ 12053056 w 12217206"/>
              <a:gd name="connsiteY8" fmla="*/ 3749753 h 4977304"/>
              <a:gd name="connsiteX9" fmla="*/ 11938513 w 12217206"/>
              <a:gd name="connsiteY9" fmla="*/ 3754367 h 4977304"/>
              <a:gd name="connsiteX10" fmla="*/ 11853342 w 12217206"/>
              <a:gd name="connsiteY10" fmla="*/ 3782688 h 4977304"/>
              <a:gd name="connsiteX11" fmla="*/ 11704569 w 12217206"/>
              <a:gd name="connsiteY11" fmla="*/ 3839336 h 4977304"/>
              <a:gd name="connsiteX12" fmla="*/ 11577641 w 12217206"/>
              <a:gd name="connsiteY12" fmla="*/ 3885996 h 4977304"/>
              <a:gd name="connsiteX13" fmla="*/ 11508791 w 12217206"/>
              <a:gd name="connsiteY13" fmla="*/ 3969283 h 4977304"/>
              <a:gd name="connsiteX14" fmla="*/ 11388373 w 12217206"/>
              <a:gd name="connsiteY14" fmla="*/ 4027440 h 4977304"/>
              <a:gd name="connsiteX15" fmla="*/ 11276406 w 12217206"/>
              <a:gd name="connsiteY15" fmla="*/ 4056099 h 4977304"/>
              <a:gd name="connsiteX16" fmla="*/ 11190251 w 12217206"/>
              <a:gd name="connsiteY16" fmla="*/ 4073272 h 4977304"/>
              <a:gd name="connsiteX17" fmla="*/ 11139995 w 12217206"/>
              <a:gd name="connsiteY17" fmla="*/ 4081811 h 4977304"/>
              <a:gd name="connsiteX18" fmla="*/ 11040727 w 12217206"/>
              <a:gd name="connsiteY18" fmla="*/ 4081109 h 4977304"/>
              <a:gd name="connsiteX19" fmla="*/ 10969005 w 12217206"/>
              <a:gd name="connsiteY19" fmla="*/ 4091154 h 4977304"/>
              <a:gd name="connsiteX20" fmla="*/ 10899772 w 12217206"/>
              <a:gd name="connsiteY20" fmla="*/ 4122857 h 4977304"/>
              <a:gd name="connsiteX21" fmla="*/ 10838983 w 12217206"/>
              <a:gd name="connsiteY21" fmla="*/ 4155791 h 4977304"/>
              <a:gd name="connsiteX22" fmla="*/ 10769520 w 12217206"/>
              <a:gd name="connsiteY22" fmla="*/ 4198574 h 4977304"/>
              <a:gd name="connsiteX23" fmla="*/ 10570843 w 12217206"/>
              <a:gd name="connsiteY23" fmla="*/ 4255424 h 4977304"/>
              <a:gd name="connsiteX24" fmla="*/ 10512263 w 12217206"/>
              <a:gd name="connsiteY24" fmla="*/ 4291698 h 4977304"/>
              <a:gd name="connsiteX25" fmla="*/ 10439016 w 12217206"/>
              <a:gd name="connsiteY25" fmla="*/ 4293933 h 4977304"/>
              <a:gd name="connsiteX26" fmla="*/ 10376941 w 12217206"/>
              <a:gd name="connsiteY26" fmla="*/ 4298111 h 4977304"/>
              <a:gd name="connsiteX27" fmla="*/ 10329960 w 12217206"/>
              <a:gd name="connsiteY27" fmla="*/ 4298774 h 4977304"/>
              <a:gd name="connsiteX28" fmla="*/ 10254256 w 12217206"/>
              <a:gd name="connsiteY28" fmla="*/ 4309364 h 4977304"/>
              <a:gd name="connsiteX29" fmla="*/ 10119745 w 12217206"/>
              <a:gd name="connsiteY29" fmla="*/ 4321869 h 4977304"/>
              <a:gd name="connsiteX30" fmla="*/ 10075444 w 12217206"/>
              <a:gd name="connsiteY30" fmla="*/ 4324144 h 4977304"/>
              <a:gd name="connsiteX31" fmla="*/ 10032543 w 12217206"/>
              <a:gd name="connsiteY31" fmla="*/ 4322337 h 4977304"/>
              <a:gd name="connsiteX32" fmla="*/ 9953375 w 12217206"/>
              <a:gd name="connsiteY32" fmla="*/ 4339186 h 4977304"/>
              <a:gd name="connsiteX33" fmla="*/ 9841223 w 12217206"/>
              <a:gd name="connsiteY33" fmla="*/ 4346536 h 4977304"/>
              <a:gd name="connsiteX34" fmla="*/ 9721820 w 12217206"/>
              <a:gd name="connsiteY34" fmla="*/ 4368481 h 4977304"/>
              <a:gd name="connsiteX35" fmla="*/ 9578114 w 12217206"/>
              <a:gd name="connsiteY35" fmla="*/ 4380883 h 4977304"/>
              <a:gd name="connsiteX36" fmla="*/ 9336820 w 12217206"/>
              <a:gd name="connsiteY36" fmla="*/ 4430514 h 4977304"/>
              <a:gd name="connsiteX37" fmla="*/ 9272837 w 12217206"/>
              <a:gd name="connsiteY37" fmla="*/ 4491645 h 4977304"/>
              <a:gd name="connsiteX38" fmla="*/ 9188677 w 12217206"/>
              <a:gd name="connsiteY38" fmla="*/ 4497828 h 4977304"/>
              <a:gd name="connsiteX39" fmla="*/ 9183116 w 12217206"/>
              <a:gd name="connsiteY39" fmla="*/ 4507862 h 4977304"/>
              <a:gd name="connsiteX40" fmla="*/ 9145128 w 12217206"/>
              <a:gd name="connsiteY40" fmla="*/ 4520027 h 4977304"/>
              <a:gd name="connsiteX41" fmla="*/ 9144106 w 12217206"/>
              <a:gd name="connsiteY41" fmla="*/ 4518870 h 4977304"/>
              <a:gd name="connsiteX42" fmla="*/ 9131223 w 12217206"/>
              <a:gd name="connsiteY42" fmla="*/ 4516515 h 4977304"/>
              <a:gd name="connsiteX43" fmla="*/ 9107733 w 12217206"/>
              <a:gd name="connsiteY43" fmla="*/ 4515031 h 4977304"/>
              <a:gd name="connsiteX44" fmla="*/ 9047414 w 12217206"/>
              <a:gd name="connsiteY44" fmla="*/ 4506003 h 4977304"/>
              <a:gd name="connsiteX45" fmla="*/ 8999479 w 12217206"/>
              <a:gd name="connsiteY45" fmla="*/ 4509570 h 4977304"/>
              <a:gd name="connsiteX46" fmla="*/ 8999194 w 12217206"/>
              <a:gd name="connsiteY46" fmla="*/ 4509309 h 4977304"/>
              <a:gd name="connsiteX47" fmla="*/ 8990231 w 12217206"/>
              <a:gd name="connsiteY47" fmla="*/ 4510625 h 4977304"/>
              <a:gd name="connsiteX48" fmla="*/ 8984397 w 12217206"/>
              <a:gd name="connsiteY48" fmla="*/ 4512863 h 4977304"/>
              <a:gd name="connsiteX49" fmla="*/ 8968351 w 12217206"/>
              <a:gd name="connsiteY49" fmla="*/ 4516366 h 4977304"/>
              <a:gd name="connsiteX50" fmla="*/ 8962029 w 12217206"/>
              <a:gd name="connsiteY50" fmla="*/ 4515606 h 4977304"/>
              <a:gd name="connsiteX51" fmla="*/ 8957069 w 12217206"/>
              <a:gd name="connsiteY51" fmla="*/ 4513190 h 4977304"/>
              <a:gd name="connsiteX52" fmla="*/ 8889695 w 12217206"/>
              <a:gd name="connsiteY52" fmla="*/ 4533539 h 4977304"/>
              <a:gd name="connsiteX53" fmla="*/ 8746606 w 12217206"/>
              <a:gd name="connsiteY53" fmla="*/ 4530613 h 4977304"/>
              <a:gd name="connsiteX54" fmla="*/ 8702038 w 12217206"/>
              <a:gd name="connsiteY54" fmla="*/ 4532895 h 4977304"/>
              <a:gd name="connsiteX55" fmla="*/ 8590337 w 12217206"/>
              <a:gd name="connsiteY55" fmla="*/ 4542204 h 4977304"/>
              <a:gd name="connsiteX56" fmla="*/ 8519543 w 12217206"/>
              <a:gd name="connsiteY56" fmla="*/ 4526086 h 4977304"/>
              <a:gd name="connsiteX57" fmla="*/ 8505306 w 12217206"/>
              <a:gd name="connsiteY57" fmla="*/ 4532509 h 4977304"/>
              <a:gd name="connsiteX58" fmla="*/ 8500493 w 12217206"/>
              <a:gd name="connsiteY58" fmla="*/ 4535768 h 4977304"/>
              <a:gd name="connsiteX59" fmla="*/ 8492299 w 12217206"/>
              <a:gd name="connsiteY59" fmla="*/ 4538742 h 4977304"/>
              <a:gd name="connsiteX60" fmla="*/ 8491926 w 12217206"/>
              <a:gd name="connsiteY60" fmla="*/ 4538547 h 4977304"/>
              <a:gd name="connsiteX61" fmla="*/ 8484586 w 12217206"/>
              <a:gd name="connsiteY61" fmla="*/ 4541860 h 4977304"/>
              <a:gd name="connsiteX62" fmla="*/ 8361601 w 12217206"/>
              <a:gd name="connsiteY62" fmla="*/ 4557109 h 4977304"/>
              <a:gd name="connsiteX63" fmla="*/ 8348227 w 12217206"/>
              <a:gd name="connsiteY63" fmla="*/ 4557320 h 4977304"/>
              <a:gd name="connsiteX64" fmla="*/ 8346801 w 12217206"/>
              <a:gd name="connsiteY64" fmla="*/ 4556408 h 4977304"/>
              <a:gd name="connsiteX65" fmla="*/ 8308886 w 12217206"/>
              <a:gd name="connsiteY65" fmla="*/ 4575677 h 4977304"/>
              <a:gd name="connsiteX66" fmla="*/ 8289640 w 12217206"/>
              <a:gd name="connsiteY66" fmla="*/ 4590767 h 4977304"/>
              <a:gd name="connsiteX67" fmla="*/ 8278750 w 12217206"/>
              <a:gd name="connsiteY67" fmla="*/ 4597091 h 4977304"/>
              <a:gd name="connsiteX68" fmla="*/ 8277624 w 12217206"/>
              <a:gd name="connsiteY68" fmla="*/ 4601916 h 4977304"/>
              <a:gd name="connsiteX69" fmla="*/ 8260561 w 12217206"/>
              <a:gd name="connsiteY69" fmla="*/ 4609708 h 4977304"/>
              <a:gd name="connsiteX70" fmla="*/ 8257864 w 12217206"/>
              <a:gd name="connsiteY70" fmla="*/ 4609458 h 4977304"/>
              <a:gd name="connsiteX71" fmla="*/ 8246529 w 12217206"/>
              <a:gd name="connsiteY71" fmla="*/ 4620148 h 4977304"/>
              <a:gd name="connsiteX72" fmla="*/ 8240334 w 12217206"/>
              <a:gd name="connsiteY72" fmla="*/ 4634257 h 4977304"/>
              <a:gd name="connsiteX73" fmla="*/ 8084875 w 12217206"/>
              <a:gd name="connsiteY73" fmla="*/ 4684387 h 4977304"/>
              <a:gd name="connsiteX74" fmla="*/ 7900134 w 12217206"/>
              <a:gd name="connsiteY74" fmla="*/ 4729969 h 4977304"/>
              <a:gd name="connsiteX75" fmla="*/ 7713595 w 12217206"/>
              <a:gd name="connsiteY75" fmla="*/ 4757895 h 4977304"/>
              <a:gd name="connsiteX76" fmla="*/ 7609267 w 12217206"/>
              <a:gd name="connsiteY76" fmla="*/ 4754126 h 4977304"/>
              <a:gd name="connsiteX77" fmla="*/ 7522521 w 12217206"/>
              <a:gd name="connsiteY77" fmla="*/ 4760455 h 4977304"/>
              <a:gd name="connsiteX78" fmla="*/ 7514554 w 12217206"/>
              <a:gd name="connsiteY78" fmla="*/ 4763228 h 4977304"/>
              <a:gd name="connsiteX79" fmla="*/ 7502403 w 12217206"/>
              <a:gd name="connsiteY79" fmla="*/ 4764677 h 4977304"/>
              <a:gd name="connsiteX80" fmla="*/ 7502032 w 12217206"/>
              <a:gd name="connsiteY80" fmla="*/ 4764322 h 4977304"/>
              <a:gd name="connsiteX81" fmla="*/ 7490794 w 12217206"/>
              <a:gd name="connsiteY81" fmla="*/ 4766442 h 4977304"/>
              <a:gd name="connsiteX82" fmla="*/ 7400450 w 12217206"/>
              <a:gd name="connsiteY82" fmla="*/ 4757640 h 4977304"/>
              <a:gd name="connsiteX83" fmla="*/ 7307302 w 12217206"/>
              <a:gd name="connsiteY83" fmla="*/ 4747220 h 4977304"/>
              <a:gd name="connsiteX84" fmla="*/ 7305976 w 12217206"/>
              <a:gd name="connsiteY84" fmla="*/ 4745654 h 4977304"/>
              <a:gd name="connsiteX85" fmla="*/ 7213744 w 12217206"/>
              <a:gd name="connsiteY85" fmla="*/ 4773074 h 4977304"/>
              <a:gd name="connsiteX86" fmla="*/ 7196298 w 12217206"/>
              <a:gd name="connsiteY86" fmla="*/ 4778016 h 4977304"/>
              <a:gd name="connsiteX87" fmla="*/ 7192202 w 12217206"/>
              <a:gd name="connsiteY87" fmla="*/ 4783834 h 4977304"/>
              <a:gd name="connsiteX88" fmla="*/ 7166024 w 12217206"/>
              <a:gd name="connsiteY88" fmla="*/ 4788882 h 4977304"/>
              <a:gd name="connsiteX89" fmla="*/ 7092253 w 12217206"/>
              <a:gd name="connsiteY89" fmla="*/ 4802161 h 4977304"/>
              <a:gd name="connsiteX90" fmla="*/ 7013814 w 12217206"/>
              <a:gd name="connsiteY90" fmla="*/ 4801755 h 4977304"/>
              <a:gd name="connsiteX91" fmla="*/ 6899540 w 12217206"/>
              <a:gd name="connsiteY91" fmla="*/ 4833798 h 4977304"/>
              <a:gd name="connsiteX92" fmla="*/ 6703746 w 12217206"/>
              <a:gd name="connsiteY92" fmla="*/ 4864157 h 4977304"/>
              <a:gd name="connsiteX93" fmla="*/ 6545085 w 12217206"/>
              <a:gd name="connsiteY93" fmla="*/ 4895408 h 4977304"/>
              <a:gd name="connsiteX94" fmla="*/ 6313345 w 12217206"/>
              <a:gd name="connsiteY94" fmla="*/ 4946232 h 4977304"/>
              <a:gd name="connsiteX95" fmla="*/ 6164558 w 12217206"/>
              <a:gd name="connsiteY95" fmla="*/ 4948498 h 4977304"/>
              <a:gd name="connsiteX96" fmla="*/ 6069796 w 12217206"/>
              <a:gd name="connsiteY96" fmla="*/ 4970720 h 4977304"/>
              <a:gd name="connsiteX97" fmla="*/ 6064481 w 12217206"/>
              <a:gd name="connsiteY97" fmla="*/ 4969051 h 4977304"/>
              <a:gd name="connsiteX98" fmla="*/ 6044602 w 12217206"/>
              <a:gd name="connsiteY98" fmla="*/ 4969792 h 4977304"/>
              <a:gd name="connsiteX99" fmla="*/ 6037252 w 12217206"/>
              <a:gd name="connsiteY99" fmla="*/ 4960726 h 4977304"/>
              <a:gd name="connsiteX100" fmla="*/ 6006081 w 12217206"/>
              <a:gd name="connsiteY100" fmla="*/ 4955195 h 4977304"/>
              <a:gd name="connsiteX101" fmla="*/ 5920065 w 12217206"/>
              <a:gd name="connsiteY101" fmla="*/ 4944866 h 4977304"/>
              <a:gd name="connsiteX102" fmla="*/ 5755077 w 12217206"/>
              <a:gd name="connsiteY102" fmla="*/ 4976193 h 4977304"/>
              <a:gd name="connsiteX103" fmla="*/ 5623207 w 12217206"/>
              <a:gd name="connsiteY103" fmla="*/ 4977304 h 4977304"/>
              <a:gd name="connsiteX104" fmla="*/ 5467256 w 12217206"/>
              <a:gd name="connsiteY104" fmla="*/ 4962079 h 4977304"/>
              <a:gd name="connsiteX105" fmla="*/ 5429137 w 12217206"/>
              <a:gd name="connsiteY105" fmla="*/ 4949858 h 4977304"/>
              <a:gd name="connsiteX106" fmla="*/ 5378078 w 12217206"/>
              <a:gd name="connsiteY106" fmla="*/ 4930634 h 4977304"/>
              <a:gd name="connsiteX107" fmla="*/ 5258253 w 12217206"/>
              <a:gd name="connsiteY107" fmla="*/ 4908461 h 4977304"/>
              <a:gd name="connsiteX108" fmla="*/ 5219477 w 12217206"/>
              <a:gd name="connsiteY108" fmla="*/ 4896381 h 4977304"/>
              <a:gd name="connsiteX109" fmla="*/ 5171208 w 12217206"/>
              <a:gd name="connsiteY109" fmla="*/ 4893134 h 4977304"/>
              <a:gd name="connsiteX110" fmla="*/ 5153115 w 12217206"/>
              <a:gd name="connsiteY110" fmla="*/ 4885290 h 4977304"/>
              <a:gd name="connsiteX111" fmla="*/ 5139168 w 12217206"/>
              <a:gd name="connsiteY111" fmla="*/ 4881597 h 4977304"/>
              <a:gd name="connsiteX112" fmla="*/ 5136167 w 12217206"/>
              <a:gd name="connsiteY112" fmla="*/ 4879315 h 4977304"/>
              <a:gd name="connsiteX113" fmla="*/ 5118243 w 12217206"/>
              <a:gd name="connsiteY113" fmla="*/ 4867529 h 4977304"/>
              <a:gd name="connsiteX114" fmla="*/ 5062411 w 12217206"/>
              <a:gd name="connsiteY114" fmla="*/ 4874665 h 4977304"/>
              <a:gd name="connsiteX115" fmla="*/ 5008170 w 12217206"/>
              <a:gd name="connsiteY115" fmla="*/ 4856876 h 4977304"/>
              <a:gd name="connsiteX116" fmla="*/ 4837210 w 12217206"/>
              <a:gd name="connsiteY116" fmla="*/ 4830794 h 4977304"/>
              <a:gd name="connsiteX117" fmla="*/ 4759270 w 12217206"/>
              <a:gd name="connsiteY117" fmla="*/ 4800638 h 4977304"/>
              <a:gd name="connsiteX118" fmla="*/ 4720035 w 12217206"/>
              <a:gd name="connsiteY118" fmla="*/ 4790848 h 4977304"/>
              <a:gd name="connsiteX119" fmla="*/ 4718027 w 12217206"/>
              <a:gd name="connsiteY119" fmla="*/ 4790035 h 4977304"/>
              <a:gd name="connsiteX120" fmla="*/ 4718961 w 12217206"/>
              <a:gd name="connsiteY120" fmla="*/ 4789806 h 4977304"/>
              <a:gd name="connsiteX121" fmla="*/ 4714055 w 12217206"/>
              <a:gd name="connsiteY121" fmla="*/ 4788426 h 4977304"/>
              <a:gd name="connsiteX122" fmla="*/ 4718027 w 12217206"/>
              <a:gd name="connsiteY122" fmla="*/ 4790035 h 4977304"/>
              <a:gd name="connsiteX123" fmla="*/ 4712381 w 12217206"/>
              <a:gd name="connsiteY123" fmla="*/ 4791420 h 4977304"/>
              <a:gd name="connsiteX124" fmla="*/ 4512801 w 12217206"/>
              <a:gd name="connsiteY124" fmla="*/ 4780666 h 4977304"/>
              <a:gd name="connsiteX125" fmla="*/ 4425588 w 12217206"/>
              <a:gd name="connsiteY125" fmla="*/ 4769100 h 4977304"/>
              <a:gd name="connsiteX126" fmla="*/ 4314086 w 12217206"/>
              <a:gd name="connsiteY126" fmla="*/ 4774822 h 4977304"/>
              <a:gd name="connsiteX127" fmla="*/ 4312230 w 12217206"/>
              <a:gd name="connsiteY127" fmla="*/ 4773365 h 4977304"/>
              <a:gd name="connsiteX128" fmla="*/ 4292278 w 12217206"/>
              <a:gd name="connsiteY128" fmla="*/ 4771325 h 4977304"/>
              <a:gd name="connsiteX129" fmla="*/ 4287201 w 12217206"/>
              <a:gd name="connsiteY129" fmla="*/ 4774493 h 4977304"/>
              <a:gd name="connsiteX130" fmla="*/ 4273289 w 12217206"/>
              <a:gd name="connsiteY130" fmla="*/ 4774225 h 4977304"/>
              <a:gd name="connsiteX131" fmla="*/ 4245283 w 12217206"/>
              <a:gd name="connsiteY131" fmla="*/ 4776749 h 4977304"/>
              <a:gd name="connsiteX132" fmla="*/ 4199245 w 12217206"/>
              <a:gd name="connsiteY132" fmla="*/ 4773714 h 4977304"/>
              <a:gd name="connsiteX133" fmla="*/ 4198941 w 12217206"/>
              <a:gd name="connsiteY133" fmla="*/ 4772347 h 4977304"/>
              <a:gd name="connsiteX134" fmla="*/ 4188453 w 12217206"/>
              <a:gd name="connsiteY134" fmla="*/ 4766228 h 4977304"/>
              <a:gd name="connsiteX135" fmla="*/ 4139982 w 12217206"/>
              <a:gd name="connsiteY135" fmla="*/ 4748999 h 4977304"/>
              <a:gd name="connsiteX136" fmla="*/ 4080374 w 12217206"/>
              <a:gd name="connsiteY136" fmla="*/ 4720184 h 4977304"/>
              <a:gd name="connsiteX137" fmla="*/ 4071828 w 12217206"/>
              <a:gd name="connsiteY137" fmla="*/ 4719278 h 4977304"/>
              <a:gd name="connsiteX138" fmla="*/ 4071710 w 12217206"/>
              <a:gd name="connsiteY138" fmla="*/ 4718953 h 4977304"/>
              <a:gd name="connsiteX139" fmla="*/ 4056247 w 12217206"/>
              <a:gd name="connsiteY139" fmla="*/ 4717622 h 4977304"/>
              <a:gd name="connsiteX140" fmla="*/ 4039668 w 12217206"/>
              <a:gd name="connsiteY140" fmla="*/ 4715861 h 4977304"/>
              <a:gd name="connsiteX141" fmla="*/ 4034303 w 12217206"/>
              <a:gd name="connsiteY141" fmla="*/ 4713218 h 4977304"/>
              <a:gd name="connsiteX142" fmla="*/ 4032672 w 12217206"/>
              <a:gd name="connsiteY142" fmla="*/ 4709236 h 4977304"/>
              <a:gd name="connsiteX143" fmla="*/ 4031088 w 12217206"/>
              <a:gd name="connsiteY143" fmla="*/ 4709491 h 4977304"/>
              <a:gd name="connsiteX144" fmla="*/ 4001867 w 12217206"/>
              <a:gd name="connsiteY144" fmla="*/ 4695842 h 4977304"/>
              <a:gd name="connsiteX145" fmla="*/ 3934220 w 12217206"/>
              <a:gd name="connsiteY145" fmla="*/ 4676884 h 4977304"/>
              <a:gd name="connsiteX146" fmla="*/ 3894676 w 12217206"/>
              <a:gd name="connsiteY146" fmla="*/ 4670743 h 4977304"/>
              <a:gd name="connsiteX147" fmla="*/ 3787232 w 12217206"/>
              <a:gd name="connsiteY147" fmla="*/ 4648764 h 4977304"/>
              <a:gd name="connsiteX148" fmla="*/ 3680057 w 12217206"/>
              <a:gd name="connsiteY148" fmla="*/ 4622784 h 4977304"/>
              <a:gd name="connsiteX149" fmla="*/ 3607627 w 12217206"/>
              <a:gd name="connsiteY149" fmla="*/ 4587738 h 4977304"/>
              <a:gd name="connsiteX150" fmla="*/ 3601451 w 12217206"/>
              <a:gd name="connsiteY150" fmla="*/ 4589218 h 4977304"/>
              <a:gd name="connsiteX151" fmla="*/ 3592338 w 12217206"/>
              <a:gd name="connsiteY151" fmla="*/ 4589396 h 4977304"/>
              <a:gd name="connsiteX152" fmla="*/ 3592104 w 12217206"/>
              <a:gd name="connsiteY152" fmla="*/ 4589103 h 4977304"/>
              <a:gd name="connsiteX153" fmla="*/ 3583586 w 12217206"/>
              <a:gd name="connsiteY153" fmla="*/ 4589853 h 4977304"/>
              <a:gd name="connsiteX154" fmla="*/ 3533777 w 12217206"/>
              <a:gd name="connsiteY154" fmla="*/ 4579320 h 4977304"/>
              <a:gd name="connsiteX155" fmla="*/ 3470906 w 12217206"/>
              <a:gd name="connsiteY155" fmla="*/ 4575344 h 4977304"/>
              <a:gd name="connsiteX156" fmla="*/ 3398460 w 12217206"/>
              <a:gd name="connsiteY156" fmla="*/ 4562260 h 4977304"/>
              <a:gd name="connsiteX157" fmla="*/ 3361644 w 12217206"/>
              <a:gd name="connsiteY157" fmla="*/ 4580670 h 4977304"/>
              <a:gd name="connsiteX158" fmla="*/ 3341795 w 12217206"/>
              <a:gd name="connsiteY158" fmla="*/ 4582496 h 4977304"/>
              <a:gd name="connsiteX159" fmla="*/ 3339469 w 12217206"/>
              <a:gd name="connsiteY159" fmla="*/ 4581438 h 4977304"/>
              <a:gd name="connsiteX160" fmla="*/ 3260180 w 12217206"/>
              <a:gd name="connsiteY160" fmla="*/ 4587820 h 4977304"/>
              <a:gd name="connsiteX161" fmla="*/ 3140460 w 12217206"/>
              <a:gd name="connsiteY161" fmla="*/ 4596263 h 4977304"/>
              <a:gd name="connsiteX162" fmla="*/ 3028270 w 12217206"/>
              <a:gd name="connsiteY162" fmla="*/ 4599134 h 4977304"/>
              <a:gd name="connsiteX163" fmla="*/ 2779714 w 12217206"/>
              <a:gd name="connsiteY163" fmla="*/ 4622831 h 4977304"/>
              <a:gd name="connsiteX164" fmla="*/ 2649525 w 12217206"/>
              <a:gd name="connsiteY164" fmla="*/ 4658086 h 4977304"/>
              <a:gd name="connsiteX165" fmla="*/ 2566315 w 12217206"/>
              <a:gd name="connsiteY165" fmla="*/ 4605776 h 4977304"/>
              <a:gd name="connsiteX166" fmla="*/ 2441626 w 12217206"/>
              <a:gd name="connsiteY166" fmla="*/ 4620872 h 4977304"/>
              <a:gd name="connsiteX167" fmla="*/ 2313568 w 12217206"/>
              <a:gd name="connsiteY167" fmla="*/ 4630067 h 4977304"/>
              <a:gd name="connsiteX168" fmla="*/ 2207105 w 12217206"/>
              <a:gd name="connsiteY168" fmla="*/ 4624384 h 4977304"/>
              <a:gd name="connsiteX169" fmla="*/ 2093268 w 12217206"/>
              <a:gd name="connsiteY169" fmla="*/ 4606236 h 4977304"/>
              <a:gd name="connsiteX170" fmla="*/ 1996024 w 12217206"/>
              <a:gd name="connsiteY170" fmla="*/ 4597526 h 4977304"/>
              <a:gd name="connsiteX171" fmla="*/ 1926886 w 12217206"/>
              <a:gd name="connsiteY171" fmla="*/ 4621358 h 4977304"/>
              <a:gd name="connsiteX172" fmla="*/ 1920368 w 12217206"/>
              <a:gd name="connsiteY172" fmla="*/ 4616112 h 4977304"/>
              <a:gd name="connsiteX173" fmla="*/ 1871831 w 12217206"/>
              <a:gd name="connsiteY173" fmla="*/ 4617844 h 4977304"/>
              <a:gd name="connsiteX174" fmla="*/ 1785463 w 12217206"/>
              <a:gd name="connsiteY174" fmla="*/ 4647841 h 4977304"/>
              <a:gd name="connsiteX175" fmla="*/ 1737045 w 12217206"/>
              <a:gd name="connsiteY175" fmla="*/ 4642356 h 4977304"/>
              <a:gd name="connsiteX176" fmla="*/ 1673954 w 12217206"/>
              <a:gd name="connsiteY176" fmla="*/ 4624601 h 4977304"/>
              <a:gd name="connsiteX177" fmla="*/ 1602834 w 12217206"/>
              <a:gd name="connsiteY177" fmla="*/ 4640924 h 4977304"/>
              <a:gd name="connsiteX178" fmla="*/ 1490351 w 12217206"/>
              <a:gd name="connsiteY178" fmla="*/ 4613132 h 4977304"/>
              <a:gd name="connsiteX179" fmla="*/ 1149212 w 12217206"/>
              <a:gd name="connsiteY179" fmla="*/ 4564210 h 4977304"/>
              <a:gd name="connsiteX180" fmla="*/ 938574 w 12217206"/>
              <a:gd name="connsiteY180" fmla="*/ 4566821 h 4977304"/>
              <a:gd name="connsiteX181" fmla="*/ 857697 w 12217206"/>
              <a:gd name="connsiteY181" fmla="*/ 4525391 h 4977304"/>
              <a:gd name="connsiteX182" fmla="*/ 836981 w 12217206"/>
              <a:gd name="connsiteY182" fmla="*/ 4526708 h 4977304"/>
              <a:gd name="connsiteX183" fmla="*/ 816264 w 12217206"/>
              <a:gd name="connsiteY183" fmla="*/ 4524575 h 4977304"/>
              <a:gd name="connsiteX184" fmla="*/ 810965 w 12217206"/>
              <a:gd name="connsiteY184" fmla="*/ 4527718 h 4977304"/>
              <a:gd name="connsiteX185" fmla="*/ 796509 w 12217206"/>
              <a:gd name="connsiteY185" fmla="*/ 4527387 h 4977304"/>
              <a:gd name="connsiteX186" fmla="*/ 767389 w 12217206"/>
              <a:gd name="connsiteY186" fmla="*/ 4529784 h 4977304"/>
              <a:gd name="connsiteX187" fmla="*/ 762544 w 12217206"/>
              <a:gd name="connsiteY187" fmla="*/ 4527372 h 4977304"/>
              <a:gd name="connsiteX188" fmla="*/ 719567 w 12217206"/>
              <a:gd name="connsiteY188" fmla="*/ 4526534 h 4977304"/>
              <a:gd name="connsiteX189" fmla="*/ 719262 w 12217206"/>
              <a:gd name="connsiteY189" fmla="*/ 4525164 h 4977304"/>
              <a:gd name="connsiteX190" fmla="*/ 708402 w 12217206"/>
              <a:gd name="connsiteY190" fmla="*/ 4518999 h 4977304"/>
              <a:gd name="connsiteX191" fmla="*/ 596394 w 12217206"/>
              <a:gd name="connsiteY191" fmla="*/ 4472455 h 4977304"/>
              <a:gd name="connsiteX192" fmla="*/ 578149 w 12217206"/>
              <a:gd name="connsiteY192" fmla="*/ 4469575 h 4977304"/>
              <a:gd name="connsiteX193" fmla="*/ 571336 w 12217206"/>
              <a:gd name="connsiteY193" fmla="*/ 4469781 h 4977304"/>
              <a:gd name="connsiteX194" fmla="*/ 444802 w 12217206"/>
              <a:gd name="connsiteY194" fmla="*/ 4428480 h 4977304"/>
              <a:gd name="connsiteX195" fmla="*/ 403746 w 12217206"/>
              <a:gd name="connsiteY195" fmla="*/ 4422157 h 4977304"/>
              <a:gd name="connsiteX196" fmla="*/ 292240 w 12217206"/>
              <a:gd name="connsiteY196" fmla="*/ 4399681 h 4977304"/>
              <a:gd name="connsiteX197" fmla="*/ 118302 w 12217206"/>
              <a:gd name="connsiteY197" fmla="*/ 4343421 h 4977304"/>
              <a:gd name="connsiteX198" fmla="*/ 15516 w 12217206"/>
              <a:gd name="connsiteY198" fmla="*/ 4340320 h 4977304"/>
              <a:gd name="connsiteX199" fmla="*/ 2 w 12217206"/>
              <a:gd name="connsiteY199" fmla="*/ 4334381 h 4977304"/>
              <a:gd name="connsiteX200" fmla="*/ 2 w 12217206"/>
              <a:gd name="connsiteY200" fmla="*/ 3589361 h 4977304"/>
              <a:gd name="connsiteX201" fmla="*/ 0 w 12217206"/>
              <a:gd name="connsiteY201" fmla="*/ 3589361 h 4977304"/>
              <a:gd name="connsiteX202" fmla="*/ 0 w 12217206"/>
              <a:gd name="connsiteY202" fmla="*/ 3513036 h 4977304"/>
              <a:gd name="connsiteX203" fmla="*/ 0 w 12217206"/>
              <a:gd name="connsiteY203" fmla="*/ 2672265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8158 w 12217206"/>
              <a:gd name="connsiteY5" fmla="*/ 3664565 h 4977304"/>
              <a:gd name="connsiteX6" fmla="*/ 12132764 w 12217206"/>
              <a:gd name="connsiteY6" fmla="*/ 3748492 h 4977304"/>
              <a:gd name="connsiteX7" fmla="*/ 12053056 w 12217206"/>
              <a:gd name="connsiteY7" fmla="*/ 3749753 h 4977304"/>
              <a:gd name="connsiteX8" fmla="*/ 11938513 w 12217206"/>
              <a:gd name="connsiteY8" fmla="*/ 3754367 h 4977304"/>
              <a:gd name="connsiteX9" fmla="*/ 11853342 w 12217206"/>
              <a:gd name="connsiteY9" fmla="*/ 3782688 h 4977304"/>
              <a:gd name="connsiteX10" fmla="*/ 11704569 w 12217206"/>
              <a:gd name="connsiteY10" fmla="*/ 3839336 h 4977304"/>
              <a:gd name="connsiteX11" fmla="*/ 11577641 w 12217206"/>
              <a:gd name="connsiteY11" fmla="*/ 3885996 h 4977304"/>
              <a:gd name="connsiteX12" fmla="*/ 11508791 w 12217206"/>
              <a:gd name="connsiteY12" fmla="*/ 3969283 h 4977304"/>
              <a:gd name="connsiteX13" fmla="*/ 11388373 w 12217206"/>
              <a:gd name="connsiteY13" fmla="*/ 4027440 h 4977304"/>
              <a:gd name="connsiteX14" fmla="*/ 11276406 w 12217206"/>
              <a:gd name="connsiteY14" fmla="*/ 4056099 h 4977304"/>
              <a:gd name="connsiteX15" fmla="*/ 11190251 w 12217206"/>
              <a:gd name="connsiteY15" fmla="*/ 4073272 h 4977304"/>
              <a:gd name="connsiteX16" fmla="*/ 11139995 w 12217206"/>
              <a:gd name="connsiteY16" fmla="*/ 4081811 h 4977304"/>
              <a:gd name="connsiteX17" fmla="*/ 11040727 w 12217206"/>
              <a:gd name="connsiteY17" fmla="*/ 4081109 h 4977304"/>
              <a:gd name="connsiteX18" fmla="*/ 10969005 w 12217206"/>
              <a:gd name="connsiteY18" fmla="*/ 4091154 h 4977304"/>
              <a:gd name="connsiteX19" fmla="*/ 10899772 w 12217206"/>
              <a:gd name="connsiteY19" fmla="*/ 4122857 h 4977304"/>
              <a:gd name="connsiteX20" fmla="*/ 10838983 w 12217206"/>
              <a:gd name="connsiteY20" fmla="*/ 4155791 h 4977304"/>
              <a:gd name="connsiteX21" fmla="*/ 10769520 w 12217206"/>
              <a:gd name="connsiteY21" fmla="*/ 4198574 h 4977304"/>
              <a:gd name="connsiteX22" fmla="*/ 10570843 w 12217206"/>
              <a:gd name="connsiteY22" fmla="*/ 4255424 h 4977304"/>
              <a:gd name="connsiteX23" fmla="*/ 10512263 w 12217206"/>
              <a:gd name="connsiteY23" fmla="*/ 4291698 h 4977304"/>
              <a:gd name="connsiteX24" fmla="*/ 10439016 w 12217206"/>
              <a:gd name="connsiteY24" fmla="*/ 4293933 h 4977304"/>
              <a:gd name="connsiteX25" fmla="*/ 10376941 w 12217206"/>
              <a:gd name="connsiteY25" fmla="*/ 4298111 h 4977304"/>
              <a:gd name="connsiteX26" fmla="*/ 10329960 w 12217206"/>
              <a:gd name="connsiteY26" fmla="*/ 4298774 h 4977304"/>
              <a:gd name="connsiteX27" fmla="*/ 10254256 w 12217206"/>
              <a:gd name="connsiteY27" fmla="*/ 4309364 h 4977304"/>
              <a:gd name="connsiteX28" fmla="*/ 10119745 w 12217206"/>
              <a:gd name="connsiteY28" fmla="*/ 4321869 h 4977304"/>
              <a:gd name="connsiteX29" fmla="*/ 10075444 w 12217206"/>
              <a:gd name="connsiteY29" fmla="*/ 4324144 h 4977304"/>
              <a:gd name="connsiteX30" fmla="*/ 10032543 w 12217206"/>
              <a:gd name="connsiteY30" fmla="*/ 4322337 h 4977304"/>
              <a:gd name="connsiteX31" fmla="*/ 9953375 w 12217206"/>
              <a:gd name="connsiteY31" fmla="*/ 4339186 h 4977304"/>
              <a:gd name="connsiteX32" fmla="*/ 9841223 w 12217206"/>
              <a:gd name="connsiteY32" fmla="*/ 4346536 h 4977304"/>
              <a:gd name="connsiteX33" fmla="*/ 9721820 w 12217206"/>
              <a:gd name="connsiteY33" fmla="*/ 4368481 h 4977304"/>
              <a:gd name="connsiteX34" fmla="*/ 9578114 w 12217206"/>
              <a:gd name="connsiteY34" fmla="*/ 4380883 h 4977304"/>
              <a:gd name="connsiteX35" fmla="*/ 9336820 w 12217206"/>
              <a:gd name="connsiteY35" fmla="*/ 4430514 h 4977304"/>
              <a:gd name="connsiteX36" fmla="*/ 9272837 w 12217206"/>
              <a:gd name="connsiteY36" fmla="*/ 4491645 h 4977304"/>
              <a:gd name="connsiteX37" fmla="*/ 9188677 w 12217206"/>
              <a:gd name="connsiteY37" fmla="*/ 4497828 h 4977304"/>
              <a:gd name="connsiteX38" fmla="*/ 9183116 w 12217206"/>
              <a:gd name="connsiteY38" fmla="*/ 4507862 h 4977304"/>
              <a:gd name="connsiteX39" fmla="*/ 9145128 w 12217206"/>
              <a:gd name="connsiteY39" fmla="*/ 4520027 h 4977304"/>
              <a:gd name="connsiteX40" fmla="*/ 9144106 w 12217206"/>
              <a:gd name="connsiteY40" fmla="*/ 4518870 h 4977304"/>
              <a:gd name="connsiteX41" fmla="*/ 9131223 w 12217206"/>
              <a:gd name="connsiteY41" fmla="*/ 4516515 h 4977304"/>
              <a:gd name="connsiteX42" fmla="*/ 9107733 w 12217206"/>
              <a:gd name="connsiteY42" fmla="*/ 4515031 h 4977304"/>
              <a:gd name="connsiteX43" fmla="*/ 9047414 w 12217206"/>
              <a:gd name="connsiteY43" fmla="*/ 4506003 h 4977304"/>
              <a:gd name="connsiteX44" fmla="*/ 8999479 w 12217206"/>
              <a:gd name="connsiteY44" fmla="*/ 4509570 h 4977304"/>
              <a:gd name="connsiteX45" fmla="*/ 8999194 w 12217206"/>
              <a:gd name="connsiteY45" fmla="*/ 4509309 h 4977304"/>
              <a:gd name="connsiteX46" fmla="*/ 8990231 w 12217206"/>
              <a:gd name="connsiteY46" fmla="*/ 4510625 h 4977304"/>
              <a:gd name="connsiteX47" fmla="*/ 8984397 w 12217206"/>
              <a:gd name="connsiteY47" fmla="*/ 4512863 h 4977304"/>
              <a:gd name="connsiteX48" fmla="*/ 8968351 w 12217206"/>
              <a:gd name="connsiteY48" fmla="*/ 4516366 h 4977304"/>
              <a:gd name="connsiteX49" fmla="*/ 8962029 w 12217206"/>
              <a:gd name="connsiteY49" fmla="*/ 4515606 h 4977304"/>
              <a:gd name="connsiteX50" fmla="*/ 8957069 w 12217206"/>
              <a:gd name="connsiteY50" fmla="*/ 4513190 h 4977304"/>
              <a:gd name="connsiteX51" fmla="*/ 8889695 w 12217206"/>
              <a:gd name="connsiteY51" fmla="*/ 4533539 h 4977304"/>
              <a:gd name="connsiteX52" fmla="*/ 8746606 w 12217206"/>
              <a:gd name="connsiteY52" fmla="*/ 4530613 h 4977304"/>
              <a:gd name="connsiteX53" fmla="*/ 8702038 w 12217206"/>
              <a:gd name="connsiteY53" fmla="*/ 4532895 h 4977304"/>
              <a:gd name="connsiteX54" fmla="*/ 8590337 w 12217206"/>
              <a:gd name="connsiteY54" fmla="*/ 4542204 h 4977304"/>
              <a:gd name="connsiteX55" fmla="*/ 8519543 w 12217206"/>
              <a:gd name="connsiteY55" fmla="*/ 4526086 h 4977304"/>
              <a:gd name="connsiteX56" fmla="*/ 8505306 w 12217206"/>
              <a:gd name="connsiteY56" fmla="*/ 4532509 h 4977304"/>
              <a:gd name="connsiteX57" fmla="*/ 8500493 w 12217206"/>
              <a:gd name="connsiteY57" fmla="*/ 4535768 h 4977304"/>
              <a:gd name="connsiteX58" fmla="*/ 8492299 w 12217206"/>
              <a:gd name="connsiteY58" fmla="*/ 4538742 h 4977304"/>
              <a:gd name="connsiteX59" fmla="*/ 8491926 w 12217206"/>
              <a:gd name="connsiteY59" fmla="*/ 4538547 h 4977304"/>
              <a:gd name="connsiteX60" fmla="*/ 8484586 w 12217206"/>
              <a:gd name="connsiteY60" fmla="*/ 4541860 h 4977304"/>
              <a:gd name="connsiteX61" fmla="*/ 8361601 w 12217206"/>
              <a:gd name="connsiteY61" fmla="*/ 4557109 h 4977304"/>
              <a:gd name="connsiteX62" fmla="*/ 8348227 w 12217206"/>
              <a:gd name="connsiteY62" fmla="*/ 4557320 h 4977304"/>
              <a:gd name="connsiteX63" fmla="*/ 8346801 w 12217206"/>
              <a:gd name="connsiteY63" fmla="*/ 4556408 h 4977304"/>
              <a:gd name="connsiteX64" fmla="*/ 8308886 w 12217206"/>
              <a:gd name="connsiteY64" fmla="*/ 4575677 h 4977304"/>
              <a:gd name="connsiteX65" fmla="*/ 8289640 w 12217206"/>
              <a:gd name="connsiteY65" fmla="*/ 4590767 h 4977304"/>
              <a:gd name="connsiteX66" fmla="*/ 8278750 w 12217206"/>
              <a:gd name="connsiteY66" fmla="*/ 4597091 h 4977304"/>
              <a:gd name="connsiteX67" fmla="*/ 8277624 w 12217206"/>
              <a:gd name="connsiteY67" fmla="*/ 4601916 h 4977304"/>
              <a:gd name="connsiteX68" fmla="*/ 8260561 w 12217206"/>
              <a:gd name="connsiteY68" fmla="*/ 4609708 h 4977304"/>
              <a:gd name="connsiteX69" fmla="*/ 8257864 w 12217206"/>
              <a:gd name="connsiteY69" fmla="*/ 4609458 h 4977304"/>
              <a:gd name="connsiteX70" fmla="*/ 8246529 w 12217206"/>
              <a:gd name="connsiteY70" fmla="*/ 4620148 h 4977304"/>
              <a:gd name="connsiteX71" fmla="*/ 8240334 w 12217206"/>
              <a:gd name="connsiteY71" fmla="*/ 4634257 h 4977304"/>
              <a:gd name="connsiteX72" fmla="*/ 8084875 w 12217206"/>
              <a:gd name="connsiteY72" fmla="*/ 4684387 h 4977304"/>
              <a:gd name="connsiteX73" fmla="*/ 7900134 w 12217206"/>
              <a:gd name="connsiteY73" fmla="*/ 4729969 h 4977304"/>
              <a:gd name="connsiteX74" fmla="*/ 7713595 w 12217206"/>
              <a:gd name="connsiteY74" fmla="*/ 4757895 h 4977304"/>
              <a:gd name="connsiteX75" fmla="*/ 7609267 w 12217206"/>
              <a:gd name="connsiteY75" fmla="*/ 4754126 h 4977304"/>
              <a:gd name="connsiteX76" fmla="*/ 7522521 w 12217206"/>
              <a:gd name="connsiteY76" fmla="*/ 4760455 h 4977304"/>
              <a:gd name="connsiteX77" fmla="*/ 7514554 w 12217206"/>
              <a:gd name="connsiteY77" fmla="*/ 4763228 h 4977304"/>
              <a:gd name="connsiteX78" fmla="*/ 7502403 w 12217206"/>
              <a:gd name="connsiteY78" fmla="*/ 4764677 h 4977304"/>
              <a:gd name="connsiteX79" fmla="*/ 7502032 w 12217206"/>
              <a:gd name="connsiteY79" fmla="*/ 4764322 h 4977304"/>
              <a:gd name="connsiteX80" fmla="*/ 7490794 w 12217206"/>
              <a:gd name="connsiteY80" fmla="*/ 4766442 h 4977304"/>
              <a:gd name="connsiteX81" fmla="*/ 7400450 w 12217206"/>
              <a:gd name="connsiteY81" fmla="*/ 4757640 h 4977304"/>
              <a:gd name="connsiteX82" fmla="*/ 7307302 w 12217206"/>
              <a:gd name="connsiteY82" fmla="*/ 4747220 h 4977304"/>
              <a:gd name="connsiteX83" fmla="*/ 7305976 w 12217206"/>
              <a:gd name="connsiteY83" fmla="*/ 4745654 h 4977304"/>
              <a:gd name="connsiteX84" fmla="*/ 7213744 w 12217206"/>
              <a:gd name="connsiteY84" fmla="*/ 4773074 h 4977304"/>
              <a:gd name="connsiteX85" fmla="*/ 7196298 w 12217206"/>
              <a:gd name="connsiteY85" fmla="*/ 4778016 h 4977304"/>
              <a:gd name="connsiteX86" fmla="*/ 7192202 w 12217206"/>
              <a:gd name="connsiteY86" fmla="*/ 4783834 h 4977304"/>
              <a:gd name="connsiteX87" fmla="*/ 7166024 w 12217206"/>
              <a:gd name="connsiteY87" fmla="*/ 4788882 h 4977304"/>
              <a:gd name="connsiteX88" fmla="*/ 7092253 w 12217206"/>
              <a:gd name="connsiteY88" fmla="*/ 4802161 h 4977304"/>
              <a:gd name="connsiteX89" fmla="*/ 7013814 w 12217206"/>
              <a:gd name="connsiteY89" fmla="*/ 4801755 h 4977304"/>
              <a:gd name="connsiteX90" fmla="*/ 6899540 w 12217206"/>
              <a:gd name="connsiteY90" fmla="*/ 4833798 h 4977304"/>
              <a:gd name="connsiteX91" fmla="*/ 6703746 w 12217206"/>
              <a:gd name="connsiteY91" fmla="*/ 4864157 h 4977304"/>
              <a:gd name="connsiteX92" fmla="*/ 6545085 w 12217206"/>
              <a:gd name="connsiteY92" fmla="*/ 4895408 h 4977304"/>
              <a:gd name="connsiteX93" fmla="*/ 6313345 w 12217206"/>
              <a:gd name="connsiteY93" fmla="*/ 4946232 h 4977304"/>
              <a:gd name="connsiteX94" fmla="*/ 6164558 w 12217206"/>
              <a:gd name="connsiteY94" fmla="*/ 4948498 h 4977304"/>
              <a:gd name="connsiteX95" fmla="*/ 6069796 w 12217206"/>
              <a:gd name="connsiteY95" fmla="*/ 4970720 h 4977304"/>
              <a:gd name="connsiteX96" fmla="*/ 6064481 w 12217206"/>
              <a:gd name="connsiteY96" fmla="*/ 4969051 h 4977304"/>
              <a:gd name="connsiteX97" fmla="*/ 6044602 w 12217206"/>
              <a:gd name="connsiteY97" fmla="*/ 4969792 h 4977304"/>
              <a:gd name="connsiteX98" fmla="*/ 6037252 w 12217206"/>
              <a:gd name="connsiteY98" fmla="*/ 4960726 h 4977304"/>
              <a:gd name="connsiteX99" fmla="*/ 6006081 w 12217206"/>
              <a:gd name="connsiteY99" fmla="*/ 4955195 h 4977304"/>
              <a:gd name="connsiteX100" fmla="*/ 5920065 w 12217206"/>
              <a:gd name="connsiteY100" fmla="*/ 4944866 h 4977304"/>
              <a:gd name="connsiteX101" fmla="*/ 5755077 w 12217206"/>
              <a:gd name="connsiteY101" fmla="*/ 4976193 h 4977304"/>
              <a:gd name="connsiteX102" fmla="*/ 5623207 w 12217206"/>
              <a:gd name="connsiteY102" fmla="*/ 4977304 h 4977304"/>
              <a:gd name="connsiteX103" fmla="*/ 5467256 w 12217206"/>
              <a:gd name="connsiteY103" fmla="*/ 4962079 h 4977304"/>
              <a:gd name="connsiteX104" fmla="*/ 5429137 w 12217206"/>
              <a:gd name="connsiteY104" fmla="*/ 4949858 h 4977304"/>
              <a:gd name="connsiteX105" fmla="*/ 5378078 w 12217206"/>
              <a:gd name="connsiteY105" fmla="*/ 4930634 h 4977304"/>
              <a:gd name="connsiteX106" fmla="*/ 5258253 w 12217206"/>
              <a:gd name="connsiteY106" fmla="*/ 4908461 h 4977304"/>
              <a:gd name="connsiteX107" fmla="*/ 5219477 w 12217206"/>
              <a:gd name="connsiteY107" fmla="*/ 4896381 h 4977304"/>
              <a:gd name="connsiteX108" fmla="*/ 5171208 w 12217206"/>
              <a:gd name="connsiteY108" fmla="*/ 4893134 h 4977304"/>
              <a:gd name="connsiteX109" fmla="*/ 5153115 w 12217206"/>
              <a:gd name="connsiteY109" fmla="*/ 4885290 h 4977304"/>
              <a:gd name="connsiteX110" fmla="*/ 5139168 w 12217206"/>
              <a:gd name="connsiteY110" fmla="*/ 4881597 h 4977304"/>
              <a:gd name="connsiteX111" fmla="*/ 5136167 w 12217206"/>
              <a:gd name="connsiteY111" fmla="*/ 4879315 h 4977304"/>
              <a:gd name="connsiteX112" fmla="*/ 5118243 w 12217206"/>
              <a:gd name="connsiteY112" fmla="*/ 4867529 h 4977304"/>
              <a:gd name="connsiteX113" fmla="*/ 5062411 w 12217206"/>
              <a:gd name="connsiteY113" fmla="*/ 4874665 h 4977304"/>
              <a:gd name="connsiteX114" fmla="*/ 5008170 w 12217206"/>
              <a:gd name="connsiteY114" fmla="*/ 4856876 h 4977304"/>
              <a:gd name="connsiteX115" fmla="*/ 4837210 w 12217206"/>
              <a:gd name="connsiteY115" fmla="*/ 4830794 h 4977304"/>
              <a:gd name="connsiteX116" fmla="*/ 4759270 w 12217206"/>
              <a:gd name="connsiteY116" fmla="*/ 4800638 h 4977304"/>
              <a:gd name="connsiteX117" fmla="*/ 4720035 w 12217206"/>
              <a:gd name="connsiteY117" fmla="*/ 4790848 h 4977304"/>
              <a:gd name="connsiteX118" fmla="*/ 4718027 w 12217206"/>
              <a:gd name="connsiteY118" fmla="*/ 4790035 h 4977304"/>
              <a:gd name="connsiteX119" fmla="*/ 4718961 w 12217206"/>
              <a:gd name="connsiteY119" fmla="*/ 4789806 h 4977304"/>
              <a:gd name="connsiteX120" fmla="*/ 4714055 w 12217206"/>
              <a:gd name="connsiteY120" fmla="*/ 4788426 h 4977304"/>
              <a:gd name="connsiteX121" fmla="*/ 4718027 w 12217206"/>
              <a:gd name="connsiteY121" fmla="*/ 4790035 h 4977304"/>
              <a:gd name="connsiteX122" fmla="*/ 4712381 w 12217206"/>
              <a:gd name="connsiteY122" fmla="*/ 4791420 h 4977304"/>
              <a:gd name="connsiteX123" fmla="*/ 4512801 w 12217206"/>
              <a:gd name="connsiteY123" fmla="*/ 4780666 h 4977304"/>
              <a:gd name="connsiteX124" fmla="*/ 4425588 w 12217206"/>
              <a:gd name="connsiteY124" fmla="*/ 4769100 h 4977304"/>
              <a:gd name="connsiteX125" fmla="*/ 4314086 w 12217206"/>
              <a:gd name="connsiteY125" fmla="*/ 4774822 h 4977304"/>
              <a:gd name="connsiteX126" fmla="*/ 4312230 w 12217206"/>
              <a:gd name="connsiteY126" fmla="*/ 4773365 h 4977304"/>
              <a:gd name="connsiteX127" fmla="*/ 4292278 w 12217206"/>
              <a:gd name="connsiteY127" fmla="*/ 4771325 h 4977304"/>
              <a:gd name="connsiteX128" fmla="*/ 4287201 w 12217206"/>
              <a:gd name="connsiteY128" fmla="*/ 4774493 h 4977304"/>
              <a:gd name="connsiteX129" fmla="*/ 4273289 w 12217206"/>
              <a:gd name="connsiteY129" fmla="*/ 4774225 h 4977304"/>
              <a:gd name="connsiteX130" fmla="*/ 4245283 w 12217206"/>
              <a:gd name="connsiteY130" fmla="*/ 4776749 h 4977304"/>
              <a:gd name="connsiteX131" fmla="*/ 4199245 w 12217206"/>
              <a:gd name="connsiteY131" fmla="*/ 4773714 h 4977304"/>
              <a:gd name="connsiteX132" fmla="*/ 4198941 w 12217206"/>
              <a:gd name="connsiteY132" fmla="*/ 4772347 h 4977304"/>
              <a:gd name="connsiteX133" fmla="*/ 4188453 w 12217206"/>
              <a:gd name="connsiteY133" fmla="*/ 4766228 h 4977304"/>
              <a:gd name="connsiteX134" fmla="*/ 4139982 w 12217206"/>
              <a:gd name="connsiteY134" fmla="*/ 4748999 h 4977304"/>
              <a:gd name="connsiteX135" fmla="*/ 4080374 w 12217206"/>
              <a:gd name="connsiteY135" fmla="*/ 4720184 h 4977304"/>
              <a:gd name="connsiteX136" fmla="*/ 4071828 w 12217206"/>
              <a:gd name="connsiteY136" fmla="*/ 4719278 h 4977304"/>
              <a:gd name="connsiteX137" fmla="*/ 4071710 w 12217206"/>
              <a:gd name="connsiteY137" fmla="*/ 4718953 h 4977304"/>
              <a:gd name="connsiteX138" fmla="*/ 4056247 w 12217206"/>
              <a:gd name="connsiteY138" fmla="*/ 4717622 h 4977304"/>
              <a:gd name="connsiteX139" fmla="*/ 4039668 w 12217206"/>
              <a:gd name="connsiteY139" fmla="*/ 4715861 h 4977304"/>
              <a:gd name="connsiteX140" fmla="*/ 4034303 w 12217206"/>
              <a:gd name="connsiteY140" fmla="*/ 4713218 h 4977304"/>
              <a:gd name="connsiteX141" fmla="*/ 4032672 w 12217206"/>
              <a:gd name="connsiteY141" fmla="*/ 4709236 h 4977304"/>
              <a:gd name="connsiteX142" fmla="*/ 4031088 w 12217206"/>
              <a:gd name="connsiteY142" fmla="*/ 4709491 h 4977304"/>
              <a:gd name="connsiteX143" fmla="*/ 4001867 w 12217206"/>
              <a:gd name="connsiteY143" fmla="*/ 4695842 h 4977304"/>
              <a:gd name="connsiteX144" fmla="*/ 3934220 w 12217206"/>
              <a:gd name="connsiteY144" fmla="*/ 4676884 h 4977304"/>
              <a:gd name="connsiteX145" fmla="*/ 3894676 w 12217206"/>
              <a:gd name="connsiteY145" fmla="*/ 4670743 h 4977304"/>
              <a:gd name="connsiteX146" fmla="*/ 3787232 w 12217206"/>
              <a:gd name="connsiteY146" fmla="*/ 4648764 h 4977304"/>
              <a:gd name="connsiteX147" fmla="*/ 3680057 w 12217206"/>
              <a:gd name="connsiteY147" fmla="*/ 4622784 h 4977304"/>
              <a:gd name="connsiteX148" fmla="*/ 3607627 w 12217206"/>
              <a:gd name="connsiteY148" fmla="*/ 4587738 h 4977304"/>
              <a:gd name="connsiteX149" fmla="*/ 3601451 w 12217206"/>
              <a:gd name="connsiteY149" fmla="*/ 4589218 h 4977304"/>
              <a:gd name="connsiteX150" fmla="*/ 3592338 w 12217206"/>
              <a:gd name="connsiteY150" fmla="*/ 4589396 h 4977304"/>
              <a:gd name="connsiteX151" fmla="*/ 3592104 w 12217206"/>
              <a:gd name="connsiteY151" fmla="*/ 4589103 h 4977304"/>
              <a:gd name="connsiteX152" fmla="*/ 3583586 w 12217206"/>
              <a:gd name="connsiteY152" fmla="*/ 4589853 h 4977304"/>
              <a:gd name="connsiteX153" fmla="*/ 3533777 w 12217206"/>
              <a:gd name="connsiteY153" fmla="*/ 4579320 h 4977304"/>
              <a:gd name="connsiteX154" fmla="*/ 3470906 w 12217206"/>
              <a:gd name="connsiteY154" fmla="*/ 4575344 h 4977304"/>
              <a:gd name="connsiteX155" fmla="*/ 3398460 w 12217206"/>
              <a:gd name="connsiteY155" fmla="*/ 4562260 h 4977304"/>
              <a:gd name="connsiteX156" fmla="*/ 3361644 w 12217206"/>
              <a:gd name="connsiteY156" fmla="*/ 4580670 h 4977304"/>
              <a:gd name="connsiteX157" fmla="*/ 3341795 w 12217206"/>
              <a:gd name="connsiteY157" fmla="*/ 4582496 h 4977304"/>
              <a:gd name="connsiteX158" fmla="*/ 3339469 w 12217206"/>
              <a:gd name="connsiteY158" fmla="*/ 4581438 h 4977304"/>
              <a:gd name="connsiteX159" fmla="*/ 3260180 w 12217206"/>
              <a:gd name="connsiteY159" fmla="*/ 4587820 h 4977304"/>
              <a:gd name="connsiteX160" fmla="*/ 3140460 w 12217206"/>
              <a:gd name="connsiteY160" fmla="*/ 4596263 h 4977304"/>
              <a:gd name="connsiteX161" fmla="*/ 3028270 w 12217206"/>
              <a:gd name="connsiteY161" fmla="*/ 4599134 h 4977304"/>
              <a:gd name="connsiteX162" fmla="*/ 2779714 w 12217206"/>
              <a:gd name="connsiteY162" fmla="*/ 4622831 h 4977304"/>
              <a:gd name="connsiteX163" fmla="*/ 2649525 w 12217206"/>
              <a:gd name="connsiteY163" fmla="*/ 4658086 h 4977304"/>
              <a:gd name="connsiteX164" fmla="*/ 2566315 w 12217206"/>
              <a:gd name="connsiteY164" fmla="*/ 4605776 h 4977304"/>
              <a:gd name="connsiteX165" fmla="*/ 2441626 w 12217206"/>
              <a:gd name="connsiteY165" fmla="*/ 4620872 h 4977304"/>
              <a:gd name="connsiteX166" fmla="*/ 2313568 w 12217206"/>
              <a:gd name="connsiteY166" fmla="*/ 4630067 h 4977304"/>
              <a:gd name="connsiteX167" fmla="*/ 2207105 w 12217206"/>
              <a:gd name="connsiteY167" fmla="*/ 4624384 h 4977304"/>
              <a:gd name="connsiteX168" fmla="*/ 2093268 w 12217206"/>
              <a:gd name="connsiteY168" fmla="*/ 4606236 h 4977304"/>
              <a:gd name="connsiteX169" fmla="*/ 1996024 w 12217206"/>
              <a:gd name="connsiteY169" fmla="*/ 4597526 h 4977304"/>
              <a:gd name="connsiteX170" fmla="*/ 1926886 w 12217206"/>
              <a:gd name="connsiteY170" fmla="*/ 4621358 h 4977304"/>
              <a:gd name="connsiteX171" fmla="*/ 1920368 w 12217206"/>
              <a:gd name="connsiteY171" fmla="*/ 4616112 h 4977304"/>
              <a:gd name="connsiteX172" fmla="*/ 1871831 w 12217206"/>
              <a:gd name="connsiteY172" fmla="*/ 4617844 h 4977304"/>
              <a:gd name="connsiteX173" fmla="*/ 1785463 w 12217206"/>
              <a:gd name="connsiteY173" fmla="*/ 4647841 h 4977304"/>
              <a:gd name="connsiteX174" fmla="*/ 1737045 w 12217206"/>
              <a:gd name="connsiteY174" fmla="*/ 4642356 h 4977304"/>
              <a:gd name="connsiteX175" fmla="*/ 1673954 w 12217206"/>
              <a:gd name="connsiteY175" fmla="*/ 4624601 h 4977304"/>
              <a:gd name="connsiteX176" fmla="*/ 1602834 w 12217206"/>
              <a:gd name="connsiteY176" fmla="*/ 4640924 h 4977304"/>
              <a:gd name="connsiteX177" fmla="*/ 1490351 w 12217206"/>
              <a:gd name="connsiteY177" fmla="*/ 4613132 h 4977304"/>
              <a:gd name="connsiteX178" fmla="*/ 1149212 w 12217206"/>
              <a:gd name="connsiteY178" fmla="*/ 4564210 h 4977304"/>
              <a:gd name="connsiteX179" fmla="*/ 938574 w 12217206"/>
              <a:gd name="connsiteY179" fmla="*/ 4566821 h 4977304"/>
              <a:gd name="connsiteX180" fmla="*/ 857697 w 12217206"/>
              <a:gd name="connsiteY180" fmla="*/ 4525391 h 4977304"/>
              <a:gd name="connsiteX181" fmla="*/ 836981 w 12217206"/>
              <a:gd name="connsiteY181" fmla="*/ 4526708 h 4977304"/>
              <a:gd name="connsiteX182" fmla="*/ 816264 w 12217206"/>
              <a:gd name="connsiteY182" fmla="*/ 4524575 h 4977304"/>
              <a:gd name="connsiteX183" fmla="*/ 810965 w 12217206"/>
              <a:gd name="connsiteY183" fmla="*/ 4527718 h 4977304"/>
              <a:gd name="connsiteX184" fmla="*/ 796509 w 12217206"/>
              <a:gd name="connsiteY184" fmla="*/ 4527387 h 4977304"/>
              <a:gd name="connsiteX185" fmla="*/ 767389 w 12217206"/>
              <a:gd name="connsiteY185" fmla="*/ 4529784 h 4977304"/>
              <a:gd name="connsiteX186" fmla="*/ 762544 w 12217206"/>
              <a:gd name="connsiteY186" fmla="*/ 4527372 h 4977304"/>
              <a:gd name="connsiteX187" fmla="*/ 719567 w 12217206"/>
              <a:gd name="connsiteY187" fmla="*/ 4526534 h 4977304"/>
              <a:gd name="connsiteX188" fmla="*/ 719262 w 12217206"/>
              <a:gd name="connsiteY188" fmla="*/ 4525164 h 4977304"/>
              <a:gd name="connsiteX189" fmla="*/ 708402 w 12217206"/>
              <a:gd name="connsiteY189" fmla="*/ 4518999 h 4977304"/>
              <a:gd name="connsiteX190" fmla="*/ 596394 w 12217206"/>
              <a:gd name="connsiteY190" fmla="*/ 4472455 h 4977304"/>
              <a:gd name="connsiteX191" fmla="*/ 578149 w 12217206"/>
              <a:gd name="connsiteY191" fmla="*/ 4469575 h 4977304"/>
              <a:gd name="connsiteX192" fmla="*/ 571336 w 12217206"/>
              <a:gd name="connsiteY192" fmla="*/ 4469781 h 4977304"/>
              <a:gd name="connsiteX193" fmla="*/ 444802 w 12217206"/>
              <a:gd name="connsiteY193" fmla="*/ 4428480 h 4977304"/>
              <a:gd name="connsiteX194" fmla="*/ 403746 w 12217206"/>
              <a:gd name="connsiteY194" fmla="*/ 4422157 h 4977304"/>
              <a:gd name="connsiteX195" fmla="*/ 292240 w 12217206"/>
              <a:gd name="connsiteY195" fmla="*/ 4399681 h 4977304"/>
              <a:gd name="connsiteX196" fmla="*/ 118302 w 12217206"/>
              <a:gd name="connsiteY196" fmla="*/ 4343421 h 4977304"/>
              <a:gd name="connsiteX197" fmla="*/ 15516 w 12217206"/>
              <a:gd name="connsiteY197" fmla="*/ 4340320 h 4977304"/>
              <a:gd name="connsiteX198" fmla="*/ 2 w 12217206"/>
              <a:gd name="connsiteY198" fmla="*/ 4334381 h 4977304"/>
              <a:gd name="connsiteX199" fmla="*/ 2 w 12217206"/>
              <a:gd name="connsiteY199" fmla="*/ 3589361 h 4977304"/>
              <a:gd name="connsiteX200" fmla="*/ 0 w 12217206"/>
              <a:gd name="connsiteY200" fmla="*/ 3589361 h 4977304"/>
              <a:gd name="connsiteX201" fmla="*/ 0 w 12217206"/>
              <a:gd name="connsiteY201" fmla="*/ 3513036 h 4977304"/>
              <a:gd name="connsiteX202" fmla="*/ 0 w 12217206"/>
              <a:gd name="connsiteY202" fmla="*/ 2672265 h 4977304"/>
              <a:gd name="connsiteX203" fmla="*/ 0 w 12217206"/>
              <a:gd name="connsiteY203" fmla="*/ 0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8158 w 12217206"/>
              <a:gd name="connsiteY4" fmla="*/ 3664565 h 4977304"/>
              <a:gd name="connsiteX5" fmla="*/ 12132764 w 12217206"/>
              <a:gd name="connsiteY5" fmla="*/ 3748492 h 4977304"/>
              <a:gd name="connsiteX6" fmla="*/ 12053056 w 12217206"/>
              <a:gd name="connsiteY6" fmla="*/ 3749753 h 4977304"/>
              <a:gd name="connsiteX7" fmla="*/ 11938513 w 12217206"/>
              <a:gd name="connsiteY7" fmla="*/ 3754367 h 4977304"/>
              <a:gd name="connsiteX8" fmla="*/ 11853342 w 12217206"/>
              <a:gd name="connsiteY8" fmla="*/ 3782688 h 4977304"/>
              <a:gd name="connsiteX9" fmla="*/ 11704569 w 12217206"/>
              <a:gd name="connsiteY9" fmla="*/ 3839336 h 4977304"/>
              <a:gd name="connsiteX10" fmla="*/ 11577641 w 12217206"/>
              <a:gd name="connsiteY10" fmla="*/ 3885996 h 4977304"/>
              <a:gd name="connsiteX11" fmla="*/ 11508791 w 12217206"/>
              <a:gd name="connsiteY11" fmla="*/ 3969283 h 4977304"/>
              <a:gd name="connsiteX12" fmla="*/ 11388373 w 12217206"/>
              <a:gd name="connsiteY12" fmla="*/ 4027440 h 4977304"/>
              <a:gd name="connsiteX13" fmla="*/ 11276406 w 12217206"/>
              <a:gd name="connsiteY13" fmla="*/ 4056099 h 4977304"/>
              <a:gd name="connsiteX14" fmla="*/ 11190251 w 12217206"/>
              <a:gd name="connsiteY14" fmla="*/ 4073272 h 4977304"/>
              <a:gd name="connsiteX15" fmla="*/ 11139995 w 12217206"/>
              <a:gd name="connsiteY15" fmla="*/ 4081811 h 4977304"/>
              <a:gd name="connsiteX16" fmla="*/ 11040727 w 12217206"/>
              <a:gd name="connsiteY16" fmla="*/ 4081109 h 4977304"/>
              <a:gd name="connsiteX17" fmla="*/ 10969005 w 12217206"/>
              <a:gd name="connsiteY17" fmla="*/ 4091154 h 4977304"/>
              <a:gd name="connsiteX18" fmla="*/ 10899772 w 12217206"/>
              <a:gd name="connsiteY18" fmla="*/ 4122857 h 4977304"/>
              <a:gd name="connsiteX19" fmla="*/ 10838983 w 12217206"/>
              <a:gd name="connsiteY19" fmla="*/ 4155791 h 4977304"/>
              <a:gd name="connsiteX20" fmla="*/ 10769520 w 12217206"/>
              <a:gd name="connsiteY20" fmla="*/ 4198574 h 4977304"/>
              <a:gd name="connsiteX21" fmla="*/ 10570843 w 12217206"/>
              <a:gd name="connsiteY21" fmla="*/ 4255424 h 4977304"/>
              <a:gd name="connsiteX22" fmla="*/ 10512263 w 12217206"/>
              <a:gd name="connsiteY22" fmla="*/ 4291698 h 4977304"/>
              <a:gd name="connsiteX23" fmla="*/ 10439016 w 12217206"/>
              <a:gd name="connsiteY23" fmla="*/ 4293933 h 4977304"/>
              <a:gd name="connsiteX24" fmla="*/ 10376941 w 12217206"/>
              <a:gd name="connsiteY24" fmla="*/ 4298111 h 4977304"/>
              <a:gd name="connsiteX25" fmla="*/ 10329960 w 12217206"/>
              <a:gd name="connsiteY25" fmla="*/ 4298774 h 4977304"/>
              <a:gd name="connsiteX26" fmla="*/ 10254256 w 12217206"/>
              <a:gd name="connsiteY26" fmla="*/ 4309364 h 4977304"/>
              <a:gd name="connsiteX27" fmla="*/ 10119745 w 12217206"/>
              <a:gd name="connsiteY27" fmla="*/ 4321869 h 4977304"/>
              <a:gd name="connsiteX28" fmla="*/ 10075444 w 12217206"/>
              <a:gd name="connsiteY28" fmla="*/ 4324144 h 4977304"/>
              <a:gd name="connsiteX29" fmla="*/ 10032543 w 12217206"/>
              <a:gd name="connsiteY29" fmla="*/ 4322337 h 4977304"/>
              <a:gd name="connsiteX30" fmla="*/ 9953375 w 12217206"/>
              <a:gd name="connsiteY30" fmla="*/ 4339186 h 4977304"/>
              <a:gd name="connsiteX31" fmla="*/ 9841223 w 12217206"/>
              <a:gd name="connsiteY31" fmla="*/ 4346536 h 4977304"/>
              <a:gd name="connsiteX32" fmla="*/ 9721820 w 12217206"/>
              <a:gd name="connsiteY32" fmla="*/ 4368481 h 4977304"/>
              <a:gd name="connsiteX33" fmla="*/ 9578114 w 12217206"/>
              <a:gd name="connsiteY33" fmla="*/ 4380883 h 4977304"/>
              <a:gd name="connsiteX34" fmla="*/ 9336820 w 12217206"/>
              <a:gd name="connsiteY34" fmla="*/ 4430514 h 4977304"/>
              <a:gd name="connsiteX35" fmla="*/ 9272837 w 12217206"/>
              <a:gd name="connsiteY35" fmla="*/ 4491645 h 4977304"/>
              <a:gd name="connsiteX36" fmla="*/ 9188677 w 12217206"/>
              <a:gd name="connsiteY36" fmla="*/ 4497828 h 4977304"/>
              <a:gd name="connsiteX37" fmla="*/ 9183116 w 12217206"/>
              <a:gd name="connsiteY37" fmla="*/ 4507862 h 4977304"/>
              <a:gd name="connsiteX38" fmla="*/ 9145128 w 12217206"/>
              <a:gd name="connsiteY38" fmla="*/ 4520027 h 4977304"/>
              <a:gd name="connsiteX39" fmla="*/ 9144106 w 12217206"/>
              <a:gd name="connsiteY39" fmla="*/ 4518870 h 4977304"/>
              <a:gd name="connsiteX40" fmla="*/ 9131223 w 12217206"/>
              <a:gd name="connsiteY40" fmla="*/ 4516515 h 4977304"/>
              <a:gd name="connsiteX41" fmla="*/ 9107733 w 12217206"/>
              <a:gd name="connsiteY41" fmla="*/ 4515031 h 4977304"/>
              <a:gd name="connsiteX42" fmla="*/ 9047414 w 12217206"/>
              <a:gd name="connsiteY42" fmla="*/ 4506003 h 4977304"/>
              <a:gd name="connsiteX43" fmla="*/ 8999479 w 12217206"/>
              <a:gd name="connsiteY43" fmla="*/ 4509570 h 4977304"/>
              <a:gd name="connsiteX44" fmla="*/ 8999194 w 12217206"/>
              <a:gd name="connsiteY44" fmla="*/ 4509309 h 4977304"/>
              <a:gd name="connsiteX45" fmla="*/ 8990231 w 12217206"/>
              <a:gd name="connsiteY45" fmla="*/ 4510625 h 4977304"/>
              <a:gd name="connsiteX46" fmla="*/ 8984397 w 12217206"/>
              <a:gd name="connsiteY46" fmla="*/ 4512863 h 4977304"/>
              <a:gd name="connsiteX47" fmla="*/ 8968351 w 12217206"/>
              <a:gd name="connsiteY47" fmla="*/ 4516366 h 4977304"/>
              <a:gd name="connsiteX48" fmla="*/ 8962029 w 12217206"/>
              <a:gd name="connsiteY48" fmla="*/ 4515606 h 4977304"/>
              <a:gd name="connsiteX49" fmla="*/ 8957069 w 12217206"/>
              <a:gd name="connsiteY49" fmla="*/ 4513190 h 4977304"/>
              <a:gd name="connsiteX50" fmla="*/ 8889695 w 12217206"/>
              <a:gd name="connsiteY50" fmla="*/ 4533539 h 4977304"/>
              <a:gd name="connsiteX51" fmla="*/ 8746606 w 12217206"/>
              <a:gd name="connsiteY51" fmla="*/ 4530613 h 4977304"/>
              <a:gd name="connsiteX52" fmla="*/ 8702038 w 12217206"/>
              <a:gd name="connsiteY52" fmla="*/ 4532895 h 4977304"/>
              <a:gd name="connsiteX53" fmla="*/ 8590337 w 12217206"/>
              <a:gd name="connsiteY53" fmla="*/ 4542204 h 4977304"/>
              <a:gd name="connsiteX54" fmla="*/ 8519543 w 12217206"/>
              <a:gd name="connsiteY54" fmla="*/ 4526086 h 4977304"/>
              <a:gd name="connsiteX55" fmla="*/ 8505306 w 12217206"/>
              <a:gd name="connsiteY55" fmla="*/ 4532509 h 4977304"/>
              <a:gd name="connsiteX56" fmla="*/ 8500493 w 12217206"/>
              <a:gd name="connsiteY56" fmla="*/ 4535768 h 4977304"/>
              <a:gd name="connsiteX57" fmla="*/ 8492299 w 12217206"/>
              <a:gd name="connsiteY57" fmla="*/ 4538742 h 4977304"/>
              <a:gd name="connsiteX58" fmla="*/ 8491926 w 12217206"/>
              <a:gd name="connsiteY58" fmla="*/ 4538547 h 4977304"/>
              <a:gd name="connsiteX59" fmla="*/ 8484586 w 12217206"/>
              <a:gd name="connsiteY59" fmla="*/ 4541860 h 4977304"/>
              <a:gd name="connsiteX60" fmla="*/ 8361601 w 12217206"/>
              <a:gd name="connsiteY60" fmla="*/ 4557109 h 4977304"/>
              <a:gd name="connsiteX61" fmla="*/ 8348227 w 12217206"/>
              <a:gd name="connsiteY61" fmla="*/ 4557320 h 4977304"/>
              <a:gd name="connsiteX62" fmla="*/ 8346801 w 12217206"/>
              <a:gd name="connsiteY62" fmla="*/ 4556408 h 4977304"/>
              <a:gd name="connsiteX63" fmla="*/ 8308886 w 12217206"/>
              <a:gd name="connsiteY63" fmla="*/ 4575677 h 4977304"/>
              <a:gd name="connsiteX64" fmla="*/ 8289640 w 12217206"/>
              <a:gd name="connsiteY64" fmla="*/ 4590767 h 4977304"/>
              <a:gd name="connsiteX65" fmla="*/ 8278750 w 12217206"/>
              <a:gd name="connsiteY65" fmla="*/ 4597091 h 4977304"/>
              <a:gd name="connsiteX66" fmla="*/ 8277624 w 12217206"/>
              <a:gd name="connsiteY66" fmla="*/ 4601916 h 4977304"/>
              <a:gd name="connsiteX67" fmla="*/ 8260561 w 12217206"/>
              <a:gd name="connsiteY67" fmla="*/ 4609708 h 4977304"/>
              <a:gd name="connsiteX68" fmla="*/ 8257864 w 12217206"/>
              <a:gd name="connsiteY68" fmla="*/ 4609458 h 4977304"/>
              <a:gd name="connsiteX69" fmla="*/ 8246529 w 12217206"/>
              <a:gd name="connsiteY69" fmla="*/ 4620148 h 4977304"/>
              <a:gd name="connsiteX70" fmla="*/ 8240334 w 12217206"/>
              <a:gd name="connsiteY70" fmla="*/ 4634257 h 4977304"/>
              <a:gd name="connsiteX71" fmla="*/ 8084875 w 12217206"/>
              <a:gd name="connsiteY71" fmla="*/ 4684387 h 4977304"/>
              <a:gd name="connsiteX72" fmla="*/ 7900134 w 12217206"/>
              <a:gd name="connsiteY72" fmla="*/ 4729969 h 4977304"/>
              <a:gd name="connsiteX73" fmla="*/ 7713595 w 12217206"/>
              <a:gd name="connsiteY73" fmla="*/ 4757895 h 4977304"/>
              <a:gd name="connsiteX74" fmla="*/ 7609267 w 12217206"/>
              <a:gd name="connsiteY74" fmla="*/ 4754126 h 4977304"/>
              <a:gd name="connsiteX75" fmla="*/ 7522521 w 12217206"/>
              <a:gd name="connsiteY75" fmla="*/ 4760455 h 4977304"/>
              <a:gd name="connsiteX76" fmla="*/ 7514554 w 12217206"/>
              <a:gd name="connsiteY76" fmla="*/ 4763228 h 4977304"/>
              <a:gd name="connsiteX77" fmla="*/ 7502403 w 12217206"/>
              <a:gd name="connsiteY77" fmla="*/ 4764677 h 4977304"/>
              <a:gd name="connsiteX78" fmla="*/ 7502032 w 12217206"/>
              <a:gd name="connsiteY78" fmla="*/ 4764322 h 4977304"/>
              <a:gd name="connsiteX79" fmla="*/ 7490794 w 12217206"/>
              <a:gd name="connsiteY79" fmla="*/ 4766442 h 4977304"/>
              <a:gd name="connsiteX80" fmla="*/ 7400450 w 12217206"/>
              <a:gd name="connsiteY80" fmla="*/ 4757640 h 4977304"/>
              <a:gd name="connsiteX81" fmla="*/ 7307302 w 12217206"/>
              <a:gd name="connsiteY81" fmla="*/ 4747220 h 4977304"/>
              <a:gd name="connsiteX82" fmla="*/ 7305976 w 12217206"/>
              <a:gd name="connsiteY82" fmla="*/ 4745654 h 4977304"/>
              <a:gd name="connsiteX83" fmla="*/ 7213744 w 12217206"/>
              <a:gd name="connsiteY83" fmla="*/ 4773074 h 4977304"/>
              <a:gd name="connsiteX84" fmla="*/ 7196298 w 12217206"/>
              <a:gd name="connsiteY84" fmla="*/ 4778016 h 4977304"/>
              <a:gd name="connsiteX85" fmla="*/ 7192202 w 12217206"/>
              <a:gd name="connsiteY85" fmla="*/ 4783834 h 4977304"/>
              <a:gd name="connsiteX86" fmla="*/ 7166024 w 12217206"/>
              <a:gd name="connsiteY86" fmla="*/ 4788882 h 4977304"/>
              <a:gd name="connsiteX87" fmla="*/ 7092253 w 12217206"/>
              <a:gd name="connsiteY87" fmla="*/ 4802161 h 4977304"/>
              <a:gd name="connsiteX88" fmla="*/ 7013814 w 12217206"/>
              <a:gd name="connsiteY88" fmla="*/ 4801755 h 4977304"/>
              <a:gd name="connsiteX89" fmla="*/ 6899540 w 12217206"/>
              <a:gd name="connsiteY89" fmla="*/ 4833798 h 4977304"/>
              <a:gd name="connsiteX90" fmla="*/ 6703746 w 12217206"/>
              <a:gd name="connsiteY90" fmla="*/ 4864157 h 4977304"/>
              <a:gd name="connsiteX91" fmla="*/ 6545085 w 12217206"/>
              <a:gd name="connsiteY91" fmla="*/ 4895408 h 4977304"/>
              <a:gd name="connsiteX92" fmla="*/ 6313345 w 12217206"/>
              <a:gd name="connsiteY92" fmla="*/ 4946232 h 4977304"/>
              <a:gd name="connsiteX93" fmla="*/ 6164558 w 12217206"/>
              <a:gd name="connsiteY93" fmla="*/ 4948498 h 4977304"/>
              <a:gd name="connsiteX94" fmla="*/ 6069796 w 12217206"/>
              <a:gd name="connsiteY94" fmla="*/ 4970720 h 4977304"/>
              <a:gd name="connsiteX95" fmla="*/ 6064481 w 12217206"/>
              <a:gd name="connsiteY95" fmla="*/ 4969051 h 4977304"/>
              <a:gd name="connsiteX96" fmla="*/ 6044602 w 12217206"/>
              <a:gd name="connsiteY96" fmla="*/ 4969792 h 4977304"/>
              <a:gd name="connsiteX97" fmla="*/ 6037252 w 12217206"/>
              <a:gd name="connsiteY97" fmla="*/ 4960726 h 4977304"/>
              <a:gd name="connsiteX98" fmla="*/ 6006081 w 12217206"/>
              <a:gd name="connsiteY98" fmla="*/ 4955195 h 4977304"/>
              <a:gd name="connsiteX99" fmla="*/ 5920065 w 12217206"/>
              <a:gd name="connsiteY99" fmla="*/ 4944866 h 4977304"/>
              <a:gd name="connsiteX100" fmla="*/ 5755077 w 12217206"/>
              <a:gd name="connsiteY100" fmla="*/ 4976193 h 4977304"/>
              <a:gd name="connsiteX101" fmla="*/ 5623207 w 12217206"/>
              <a:gd name="connsiteY101" fmla="*/ 4977304 h 4977304"/>
              <a:gd name="connsiteX102" fmla="*/ 5467256 w 12217206"/>
              <a:gd name="connsiteY102" fmla="*/ 4962079 h 4977304"/>
              <a:gd name="connsiteX103" fmla="*/ 5429137 w 12217206"/>
              <a:gd name="connsiteY103" fmla="*/ 4949858 h 4977304"/>
              <a:gd name="connsiteX104" fmla="*/ 5378078 w 12217206"/>
              <a:gd name="connsiteY104" fmla="*/ 4930634 h 4977304"/>
              <a:gd name="connsiteX105" fmla="*/ 5258253 w 12217206"/>
              <a:gd name="connsiteY105" fmla="*/ 4908461 h 4977304"/>
              <a:gd name="connsiteX106" fmla="*/ 5219477 w 12217206"/>
              <a:gd name="connsiteY106" fmla="*/ 4896381 h 4977304"/>
              <a:gd name="connsiteX107" fmla="*/ 5171208 w 12217206"/>
              <a:gd name="connsiteY107" fmla="*/ 4893134 h 4977304"/>
              <a:gd name="connsiteX108" fmla="*/ 5153115 w 12217206"/>
              <a:gd name="connsiteY108" fmla="*/ 4885290 h 4977304"/>
              <a:gd name="connsiteX109" fmla="*/ 5139168 w 12217206"/>
              <a:gd name="connsiteY109" fmla="*/ 4881597 h 4977304"/>
              <a:gd name="connsiteX110" fmla="*/ 5136167 w 12217206"/>
              <a:gd name="connsiteY110" fmla="*/ 4879315 h 4977304"/>
              <a:gd name="connsiteX111" fmla="*/ 5118243 w 12217206"/>
              <a:gd name="connsiteY111" fmla="*/ 4867529 h 4977304"/>
              <a:gd name="connsiteX112" fmla="*/ 5062411 w 12217206"/>
              <a:gd name="connsiteY112" fmla="*/ 4874665 h 4977304"/>
              <a:gd name="connsiteX113" fmla="*/ 5008170 w 12217206"/>
              <a:gd name="connsiteY113" fmla="*/ 4856876 h 4977304"/>
              <a:gd name="connsiteX114" fmla="*/ 4837210 w 12217206"/>
              <a:gd name="connsiteY114" fmla="*/ 4830794 h 4977304"/>
              <a:gd name="connsiteX115" fmla="*/ 4759270 w 12217206"/>
              <a:gd name="connsiteY115" fmla="*/ 4800638 h 4977304"/>
              <a:gd name="connsiteX116" fmla="*/ 4720035 w 12217206"/>
              <a:gd name="connsiteY116" fmla="*/ 4790848 h 4977304"/>
              <a:gd name="connsiteX117" fmla="*/ 4718027 w 12217206"/>
              <a:gd name="connsiteY117" fmla="*/ 4790035 h 4977304"/>
              <a:gd name="connsiteX118" fmla="*/ 4718961 w 12217206"/>
              <a:gd name="connsiteY118" fmla="*/ 4789806 h 4977304"/>
              <a:gd name="connsiteX119" fmla="*/ 4714055 w 12217206"/>
              <a:gd name="connsiteY119" fmla="*/ 4788426 h 4977304"/>
              <a:gd name="connsiteX120" fmla="*/ 4718027 w 12217206"/>
              <a:gd name="connsiteY120" fmla="*/ 4790035 h 4977304"/>
              <a:gd name="connsiteX121" fmla="*/ 4712381 w 12217206"/>
              <a:gd name="connsiteY121" fmla="*/ 4791420 h 4977304"/>
              <a:gd name="connsiteX122" fmla="*/ 4512801 w 12217206"/>
              <a:gd name="connsiteY122" fmla="*/ 4780666 h 4977304"/>
              <a:gd name="connsiteX123" fmla="*/ 4425588 w 12217206"/>
              <a:gd name="connsiteY123" fmla="*/ 4769100 h 4977304"/>
              <a:gd name="connsiteX124" fmla="*/ 4314086 w 12217206"/>
              <a:gd name="connsiteY124" fmla="*/ 4774822 h 4977304"/>
              <a:gd name="connsiteX125" fmla="*/ 4312230 w 12217206"/>
              <a:gd name="connsiteY125" fmla="*/ 4773365 h 4977304"/>
              <a:gd name="connsiteX126" fmla="*/ 4292278 w 12217206"/>
              <a:gd name="connsiteY126" fmla="*/ 4771325 h 4977304"/>
              <a:gd name="connsiteX127" fmla="*/ 4287201 w 12217206"/>
              <a:gd name="connsiteY127" fmla="*/ 4774493 h 4977304"/>
              <a:gd name="connsiteX128" fmla="*/ 4273289 w 12217206"/>
              <a:gd name="connsiteY128" fmla="*/ 4774225 h 4977304"/>
              <a:gd name="connsiteX129" fmla="*/ 4245283 w 12217206"/>
              <a:gd name="connsiteY129" fmla="*/ 4776749 h 4977304"/>
              <a:gd name="connsiteX130" fmla="*/ 4199245 w 12217206"/>
              <a:gd name="connsiteY130" fmla="*/ 4773714 h 4977304"/>
              <a:gd name="connsiteX131" fmla="*/ 4198941 w 12217206"/>
              <a:gd name="connsiteY131" fmla="*/ 4772347 h 4977304"/>
              <a:gd name="connsiteX132" fmla="*/ 4188453 w 12217206"/>
              <a:gd name="connsiteY132" fmla="*/ 4766228 h 4977304"/>
              <a:gd name="connsiteX133" fmla="*/ 4139982 w 12217206"/>
              <a:gd name="connsiteY133" fmla="*/ 4748999 h 4977304"/>
              <a:gd name="connsiteX134" fmla="*/ 4080374 w 12217206"/>
              <a:gd name="connsiteY134" fmla="*/ 4720184 h 4977304"/>
              <a:gd name="connsiteX135" fmla="*/ 4071828 w 12217206"/>
              <a:gd name="connsiteY135" fmla="*/ 4719278 h 4977304"/>
              <a:gd name="connsiteX136" fmla="*/ 4071710 w 12217206"/>
              <a:gd name="connsiteY136" fmla="*/ 4718953 h 4977304"/>
              <a:gd name="connsiteX137" fmla="*/ 4056247 w 12217206"/>
              <a:gd name="connsiteY137" fmla="*/ 4717622 h 4977304"/>
              <a:gd name="connsiteX138" fmla="*/ 4039668 w 12217206"/>
              <a:gd name="connsiteY138" fmla="*/ 4715861 h 4977304"/>
              <a:gd name="connsiteX139" fmla="*/ 4034303 w 12217206"/>
              <a:gd name="connsiteY139" fmla="*/ 4713218 h 4977304"/>
              <a:gd name="connsiteX140" fmla="*/ 4032672 w 12217206"/>
              <a:gd name="connsiteY140" fmla="*/ 4709236 h 4977304"/>
              <a:gd name="connsiteX141" fmla="*/ 4031088 w 12217206"/>
              <a:gd name="connsiteY141" fmla="*/ 4709491 h 4977304"/>
              <a:gd name="connsiteX142" fmla="*/ 4001867 w 12217206"/>
              <a:gd name="connsiteY142" fmla="*/ 4695842 h 4977304"/>
              <a:gd name="connsiteX143" fmla="*/ 3934220 w 12217206"/>
              <a:gd name="connsiteY143" fmla="*/ 4676884 h 4977304"/>
              <a:gd name="connsiteX144" fmla="*/ 3894676 w 12217206"/>
              <a:gd name="connsiteY144" fmla="*/ 4670743 h 4977304"/>
              <a:gd name="connsiteX145" fmla="*/ 3787232 w 12217206"/>
              <a:gd name="connsiteY145" fmla="*/ 4648764 h 4977304"/>
              <a:gd name="connsiteX146" fmla="*/ 3680057 w 12217206"/>
              <a:gd name="connsiteY146" fmla="*/ 4622784 h 4977304"/>
              <a:gd name="connsiteX147" fmla="*/ 3607627 w 12217206"/>
              <a:gd name="connsiteY147" fmla="*/ 4587738 h 4977304"/>
              <a:gd name="connsiteX148" fmla="*/ 3601451 w 12217206"/>
              <a:gd name="connsiteY148" fmla="*/ 4589218 h 4977304"/>
              <a:gd name="connsiteX149" fmla="*/ 3592338 w 12217206"/>
              <a:gd name="connsiteY149" fmla="*/ 4589396 h 4977304"/>
              <a:gd name="connsiteX150" fmla="*/ 3592104 w 12217206"/>
              <a:gd name="connsiteY150" fmla="*/ 4589103 h 4977304"/>
              <a:gd name="connsiteX151" fmla="*/ 3583586 w 12217206"/>
              <a:gd name="connsiteY151" fmla="*/ 4589853 h 4977304"/>
              <a:gd name="connsiteX152" fmla="*/ 3533777 w 12217206"/>
              <a:gd name="connsiteY152" fmla="*/ 4579320 h 4977304"/>
              <a:gd name="connsiteX153" fmla="*/ 3470906 w 12217206"/>
              <a:gd name="connsiteY153" fmla="*/ 4575344 h 4977304"/>
              <a:gd name="connsiteX154" fmla="*/ 3398460 w 12217206"/>
              <a:gd name="connsiteY154" fmla="*/ 4562260 h 4977304"/>
              <a:gd name="connsiteX155" fmla="*/ 3361644 w 12217206"/>
              <a:gd name="connsiteY155" fmla="*/ 4580670 h 4977304"/>
              <a:gd name="connsiteX156" fmla="*/ 3341795 w 12217206"/>
              <a:gd name="connsiteY156" fmla="*/ 4582496 h 4977304"/>
              <a:gd name="connsiteX157" fmla="*/ 3339469 w 12217206"/>
              <a:gd name="connsiteY157" fmla="*/ 4581438 h 4977304"/>
              <a:gd name="connsiteX158" fmla="*/ 3260180 w 12217206"/>
              <a:gd name="connsiteY158" fmla="*/ 4587820 h 4977304"/>
              <a:gd name="connsiteX159" fmla="*/ 3140460 w 12217206"/>
              <a:gd name="connsiteY159" fmla="*/ 4596263 h 4977304"/>
              <a:gd name="connsiteX160" fmla="*/ 3028270 w 12217206"/>
              <a:gd name="connsiteY160" fmla="*/ 4599134 h 4977304"/>
              <a:gd name="connsiteX161" fmla="*/ 2779714 w 12217206"/>
              <a:gd name="connsiteY161" fmla="*/ 4622831 h 4977304"/>
              <a:gd name="connsiteX162" fmla="*/ 2649525 w 12217206"/>
              <a:gd name="connsiteY162" fmla="*/ 4658086 h 4977304"/>
              <a:gd name="connsiteX163" fmla="*/ 2566315 w 12217206"/>
              <a:gd name="connsiteY163" fmla="*/ 4605776 h 4977304"/>
              <a:gd name="connsiteX164" fmla="*/ 2441626 w 12217206"/>
              <a:gd name="connsiteY164" fmla="*/ 4620872 h 4977304"/>
              <a:gd name="connsiteX165" fmla="*/ 2313568 w 12217206"/>
              <a:gd name="connsiteY165" fmla="*/ 4630067 h 4977304"/>
              <a:gd name="connsiteX166" fmla="*/ 2207105 w 12217206"/>
              <a:gd name="connsiteY166" fmla="*/ 4624384 h 4977304"/>
              <a:gd name="connsiteX167" fmla="*/ 2093268 w 12217206"/>
              <a:gd name="connsiteY167" fmla="*/ 4606236 h 4977304"/>
              <a:gd name="connsiteX168" fmla="*/ 1996024 w 12217206"/>
              <a:gd name="connsiteY168" fmla="*/ 4597526 h 4977304"/>
              <a:gd name="connsiteX169" fmla="*/ 1926886 w 12217206"/>
              <a:gd name="connsiteY169" fmla="*/ 4621358 h 4977304"/>
              <a:gd name="connsiteX170" fmla="*/ 1920368 w 12217206"/>
              <a:gd name="connsiteY170" fmla="*/ 4616112 h 4977304"/>
              <a:gd name="connsiteX171" fmla="*/ 1871831 w 12217206"/>
              <a:gd name="connsiteY171" fmla="*/ 4617844 h 4977304"/>
              <a:gd name="connsiteX172" fmla="*/ 1785463 w 12217206"/>
              <a:gd name="connsiteY172" fmla="*/ 4647841 h 4977304"/>
              <a:gd name="connsiteX173" fmla="*/ 1737045 w 12217206"/>
              <a:gd name="connsiteY173" fmla="*/ 4642356 h 4977304"/>
              <a:gd name="connsiteX174" fmla="*/ 1673954 w 12217206"/>
              <a:gd name="connsiteY174" fmla="*/ 4624601 h 4977304"/>
              <a:gd name="connsiteX175" fmla="*/ 1602834 w 12217206"/>
              <a:gd name="connsiteY175" fmla="*/ 4640924 h 4977304"/>
              <a:gd name="connsiteX176" fmla="*/ 1490351 w 12217206"/>
              <a:gd name="connsiteY176" fmla="*/ 4613132 h 4977304"/>
              <a:gd name="connsiteX177" fmla="*/ 1149212 w 12217206"/>
              <a:gd name="connsiteY177" fmla="*/ 4564210 h 4977304"/>
              <a:gd name="connsiteX178" fmla="*/ 938574 w 12217206"/>
              <a:gd name="connsiteY178" fmla="*/ 4566821 h 4977304"/>
              <a:gd name="connsiteX179" fmla="*/ 857697 w 12217206"/>
              <a:gd name="connsiteY179" fmla="*/ 4525391 h 4977304"/>
              <a:gd name="connsiteX180" fmla="*/ 836981 w 12217206"/>
              <a:gd name="connsiteY180" fmla="*/ 4526708 h 4977304"/>
              <a:gd name="connsiteX181" fmla="*/ 816264 w 12217206"/>
              <a:gd name="connsiteY181" fmla="*/ 4524575 h 4977304"/>
              <a:gd name="connsiteX182" fmla="*/ 810965 w 12217206"/>
              <a:gd name="connsiteY182" fmla="*/ 4527718 h 4977304"/>
              <a:gd name="connsiteX183" fmla="*/ 796509 w 12217206"/>
              <a:gd name="connsiteY183" fmla="*/ 4527387 h 4977304"/>
              <a:gd name="connsiteX184" fmla="*/ 767389 w 12217206"/>
              <a:gd name="connsiteY184" fmla="*/ 4529784 h 4977304"/>
              <a:gd name="connsiteX185" fmla="*/ 762544 w 12217206"/>
              <a:gd name="connsiteY185" fmla="*/ 4527372 h 4977304"/>
              <a:gd name="connsiteX186" fmla="*/ 719567 w 12217206"/>
              <a:gd name="connsiteY186" fmla="*/ 4526534 h 4977304"/>
              <a:gd name="connsiteX187" fmla="*/ 719262 w 12217206"/>
              <a:gd name="connsiteY187" fmla="*/ 4525164 h 4977304"/>
              <a:gd name="connsiteX188" fmla="*/ 708402 w 12217206"/>
              <a:gd name="connsiteY188" fmla="*/ 4518999 h 4977304"/>
              <a:gd name="connsiteX189" fmla="*/ 596394 w 12217206"/>
              <a:gd name="connsiteY189" fmla="*/ 4472455 h 4977304"/>
              <a:gd name="connsiteX190" fmla="*/ 578149 w 12217206"/>
              <a:gd name="connsiteY190" fmla="*/ 4469575 h 4977304"/>
              <a:gd name="connsiteX191" fmla="*/ 571336 w 12217206"/>
              <a:gd name="connsiteY191" fmla="*/ 4469781 h 4977304"/>
              <a:gd name="connsiteX192" fmla="*/ 444802 w 12217206"/>
              <a:gd name="connsiteY192" fmla="*/ 4428480 h 4977304"/>
              <a:gd name="connsiteX193" fmla="*/ 403746 w 12217206"/>
              <a:gd name="connsiteY193" fmla="*/ 4422157 h 4977304"/>
              <a:gd name="connsiteX194" fmla="*/ 292240 w 12217206"/>
              <a:gd name="connsiteY194" fmla="*/ 4399681 h 4977304"/>
              <a:gd name="connsiteX195" fmla="*/ 118302 w 12217206"/>
              <a:gd name="connsiteY195" fmla="*/ 4343421 h 4977304"/>
              <a:gd name="connsiteX196" fmla="*/ 15516 w 12217206"/>
              <a:gd name="connsiteY196" fmla="*/ 4340320 h 4977304"/>
              <a:gd name="connsiteX197" fmla="*/ 2 w 12217206"/>
              <a:gd name="connsiteY197" fmla="*/ 4334381 h 4977304"/>
              <a:gd name="connsiteX198" fmla="*/ 2 w 12217206"/>
              <a:gd name="connsiteY198" fmla="*/ 3589361 h 4977304"/>
              <a:gd name="connsiteX199" fmla="*/ 0 w 12217206"/>
              <a:gd name="connsiteY199" fmla="*/ 3589361 h 4977304"/>
              <a:gd name="connsiteX200" fmla="*/ 0 w 12217206"/>
              <a:gd name="connsiteY200" fmla="*/ 3513036 h 4977304"/>
              <a:gd name="connsiteX201" fmla="*/ 0 w 12217206"/>
              <a:gd name="connsiteY201" fmla="*/ 2672265 h 4977304"/>
              <a:gd name="connsiteX202" fmla="*/ 0 w 12217206"/>
              <a:gd name="connsiteY202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2000 w 12198158"/>
              <a:gd name="connsiteY2" fmla="*/ 2726958 h 4977304"/>
              <a:gd name="connsiteX3" fmla="*/ 12198158 w 12198158"/>
              <a:gd name="connsiteY3" fmla="*/ 3664565 h 4977304"/>
              <a:gd name="connsiteX4" fmla="*/ 12132764 w 12198158"/>
              <a:gd name="connsiteY4" fmla="*/ 3748492 h 4977304"/>
              <a:gd name="connsiteX5" fmla="*/ 12053056 w 12198158"/>
              <a:gd name="connsiteY5" fmla="*/ 3749753 h 4977304"/>
              <a:gd name="connsiteX6" fmla="*/ 11938513 w 12198158"/>
              <a:gd name="connsiteY6" fmla="*/ 3754367 h 4977304"/>
              <a:gd name="connsiteX7" fmla="*/ 11853342 w 12198158"/>
              <a:gd name="connsiteY7" fmla="*/ 3782688 h 4977304"/>
              <a:gd name="connsiteX8" fmla="*/ 11704569 w 12198158"/>
              <a:gd name="connsiteY8" fmla="*/ 3839336 h 4977304"/>
              <a:gd name="connsiteX9" fmla="*/ 11577641 w 12198158"/>
              <a:gd name="connsiteY9" fmla="*/ 3885996 h 4977304"/>
              <a:gd name="connsiteX10" fmla="*/ 11508791 w 12198158"/>
              <a:gd name="connsiteY10" fmla="*/ 3969283 h 4977304"/>
              <a:gd name="connsiteX11" fmla="*/ 11388373 w 12198158"/>
              <a:gd name="connsiteY11" fmla="*/ 4027440 h 4977304"/>
              <a:gd name="connsiteX12" fmla="*/ 11276406 w 12198158"/>
              <a:gd name="connsiteY12" fmla="*/ 4056099 h 4977304"/>
              <a:gd name="connsiteX13" fmla="*/ 11190251 w 12198158"/>
              <a:gd name="connsiteY13" fmla="*/ 4073272 h 4977304"/>
              <a:gd name="connsiteX14" fmla="*/ 11139995 w 12198158"/>
              <a:gd name="connsiteY14" fmla="*/ 4081811 h 4977304"/>
              <a:gd name="connsiteX15" fmla="*/ 11040727 w 12198158"/>
              <a:gd name="connsiteY15" fmla="*/ 4081109 h 4977304"/>
              <a:gd name="connsiteX16" fmla="*/ 10969005 w 12198158"/>
              <a:gd name="connsiteY16" fmla="*/ 4091154 h 4977304"/>
              <a:gd name="connsiteX17" fmla="*/ 10899772 w 12198158"/>
              <a:gd name="connsiteY17" fmla="*/ 4122857 h 4977304"/>
              <a:gd name="connsiteX18" fmla="*/ 10838983 w 12198158"/>
              <a:gd name="connsiteY18" fmla="*/ 4155791 h 4977304"/>
              <a:gd name="connsiteX19" fmla="*/ 10769520 w 12198158"/>
              <a:gd name="connsiteY19" fmla="*/ 4198574 h 4977304"/>
              <a:gd name="connsiteX20" fmla="*/ 10570843 w 12198158"/>
              <a:gd name="connsiteY20" fmla="*/ 4255424 h 4977304"/>
              <a:gd name="connsiteX21" fmla="*/ 10512263 w 12198158"/>
              <a:gd name="connsiteY21" fmla="*/ 4291698 h 4977304"/>
              <a:gd name="connsiteX22" fmla="*/ 10439016 w 12198158"/>
              <a:gd name="connsiteY22" fmla="*/ 4293933 h 4977304"/>
              <a:gd name="connsiteX23" fmla="*/ 10376941 w 12198158"/>
              <a:gd name="connsiteY23" fmla="*/ 4298111 h 4977304"/>
              <a:gd name="connsiteX24" fmla="*/ 10329960 w 12198158"/>
              <a:gd name="connsiteY24" fmla="*/ 4298774 h 4977304"/>
              <a:gd name="connsiteX25" fmla="*/ 10254256 w 12198158"/>
              <a:gd name="connsiteY25" fmla="*/ 4309364 h 4977304"/>
              <a:gd name="connsiteX26" fmla="*/ 10119745 w 12198158"/>
              <a:gd name="connsiteY26" fmla="*/ 4321869 h 4977304"/>
              <a:gd name="connsiteX27" fmla="*/ 10075444 w 12198158"/>
              <a:gd name="connsiteY27" fmla="*/ 4324144 h 4977304"/>
              <a:gd name="connsiteX28" fmla="*/ 10032543 w 12198158"/>
              <a:gd name="connsiteY28" fmla="*/ 4322337 h 4977304"/>
              <a:gd name="connsiteX29" fmla="*/ 9953375 w 12198158"/>
              <a:gd name="connsiteY29" fmla="*/ 4339186 h 4977304"/>
              <a:gd name="connsiteX30" fmla="*/ 9841223 w 12198158"/>
              <a:gd name="connsiteY30" fmla="*/ 4346536 h 4977304"/>
              <a:gd name="connsiteX31" fmla="*/ 9721820 w 12198158"/>
              <a:gd name="connsiteY31" fmla="*/ 4368481 h 4977304"/>
              <a:gd name="connsiteX32" fmla="*/ 9578114 w 12198158"/>
              <a:gd name="connsiteY32" fmla="*/ 4380883 h 4977304"/>
              <a:gd name="connsiteX33" fmla="*/ 9336820 w 12198158"/>
              <a:gd name="connsiteY33" fmla="*/ 4430514 h 4977304"/>
              <a:gd name="connsiteX34" fmla="*/ 9272837 w 12198158"/>
              <a:gd name="connsiteY34" fmla="*/ 4491645 h 4977304"/>
              <a:gd name="connsiteX35" fmla="*/ 9188677 w 12198158"/>
              <a:gd name="connsiteY35" fmla="*/ 4497828 h 4977304"/>
              <a:gd name="connsiteX36" fmla="*/ 9183116 w 12198158"/>
              <a:gd name="connsiteY36" fmla="*/ 4507862 h 4977304"/>
              <a:gd name="connsiteX37" fmla="*/ 9145128 w 12198158"/>
              <a:gd name="connsiteY37" fmla="*/ 4520027 h 4977304"/>
              <a:gd name="connsiteX38" fmla="*/ 9144106 w 12198158"/>
              <a:gd name="connsiteY38" fmla="*/ 4518870 h 4977304"/>
              <a:gd name="connsiteX39" fmla="*/ 9131223 w 12198158"/>
              <a:gd name="connsiteY39" fmla="*/ 4516515 h 4977304"/>
              <a:gd name="connsiteX40" fmla="*/ 9107733 w 12198158"/>
              <a:gd name="connsiteY40" fmla="*/ 4515031 h 4977304"/>
              <a:gd name="connsiteX41" fmla="*/ 9047414 w 12198158"/>
              <a:gd name="connsiteY41" fmla="*/ 4506003 h 4977304"/>
              <a:gd name="connsiteX42" fmla="*/ 8999479 w 12198158"/>
              <a:gd name="connsiteY42" fmla="*/ 4509570 h 4977304"/>
              <a:gd name="connsiteX43" fmla="*/ 8999194 w 12198158"/>
              <a:gd name="connsiteY43" fmla="*/ 4509309 h 4977304"/>
              <a:gd name="connsiteX44" fmla="*/ 8990231 w 12198158"/>
              <a:gd name="connsiteY44" fmla="*/ 4510625 h 4977304"/>
              <a:gd name="connsiteX45" fmla="*/ 8984397 w 12198158"/>
              <a:gd name="connsiteY45" fmla="*/ 4512863 h 4977304"/>
              <a:gd name="connsiteX46" fmla="*/ 8968351 w 12198158"/>
              <a:gd name="connsiteY46" fmla="*/ 4516366 h 4977304"/>
              <a:gd name="connsiteX47" fmla="*/ 8962029 w 12198158"/>
              <a:gd name="connsiteY47" fmla="*/ 4515606 h 4977304"/>
              <a:gd name="connsiteX48" fmla="*/ 8957069 w 12198158"/>
              <a:gd name="connsiteY48" fmla="*/ 4513190 h 4977304"/>
              <a:gd name="connsiteX49" fmla="*/ 8889695 w 12198158"/>
              <a:gd name="connsiteY49" fmla="*/ 4533539 h 4977304"/>
              <a:gd name="connsiteX50" fmla="*/ 8746606 w 12198158"/>
              <a:gd name="connsiteY50" fmla="*/ 4530613 h 4977304"/>
              <a:gd name="connsiteX51" fmla="*/ 8702038 w 12198158"/>
              <a:gd name="connsiteY51" fmla="*/ 4532895 h 4977304"/>
              <a:gd name="connsiteX52" fmla="*/ 8590337 w 12198158"/>
              <a:gd name="connsiteY52" fmla="*/ 4542204 h 4977304"/>
              <a:gd name="connsiteX53" fmla="*/ 8519543 w 12198158"/>
              <a:gd name="connsiteY53" fmla="*/ 4526086 h 4977304"/>
              <a:gd name="connsiteX54" fmla="*/ 8505306 w 12198158"/>
              <a:gd name="connsiteY54" fmla="*/ 4532509 h 4977304"/>
              <a:gd name="connsiteX55" fmla="*/ 8500493 w 12198158"/>
              <a:gd name="connsiteY55" fmla="*/ 4535768 h 4977304"/>
              <a:gd name="connsiteX56" fmla="*/ 8492299 w 12198158"/>
              <a:gd name="connsiteY56" fmla="*/ 4538742 h 4977304"/>
              <a:gd name="connsiteX57" fmla="*/ 8491926 w 12198158"/>
              <a:gd name="connsiteY57" fmla="*/ 4538547 h 4977304"/>
              <a:gd name="connsiteX58" fmla="*/ 8484586 w 12198158"/>
              <a:gd name="connsiteY58" fmla="*/ 4541860 h 4977304"/>
              <a:gd name="connsiteX59" fmla="*/ 8361601 w 12198158"/>
              <a:gd name="connsiteY59" fmla="*/ 4557109 h 4977304"/>
              <a:gd name="connsiteX60" fmla="*/ 8348227 w 12198158"/>
              <a:gd name="connsiteY60" fmla="*/ 4557320 h 4977304"/>
              <a:gd name="connsiteX61" fmla="*/ 8346801 w 12198158"/>
              <a:gd name="connsiteY61" fmla="*/ 4556408 h 4977304"/>
              <a:gd name="connsiteX62" fmla="*/ 8308886 w 12198158"/>
              <a:gd name="connsiteY62" fmla="*/ 4575677 h 4977304"/>
              <a:gd name="connsiteX63" fmla="*/ 8289640 w 12198158"/>
              <a:gd name="connsiteY63" fmla="*/ 4590767 h 4977304"/>
              <a:gd name="connsiteX64" fmla="*/ 8278750 w 12198158"/>
              <a:gd name="connsiteY64" fmla="*/ 4597091 h 4977304"/>
              <a:gd name="connsiteX65" fmla="*/ 8277624 w 12198158"/>
              <a:gd name="connsiteY65" fmla="*/ 4601916 h 4977304"/>
              <a:gd name="connsiteX66" fmla="*/ 8260561 w 12198158"/>
              <a:gd name="connsiteY66" fmla="*/ 4609708 h 4977304"/>
              <a:gd name="connsiteX67" fmla="*/ 8257864 w 12198158"/>
              <a:gd name="connsiteY67" fmla="*/ 4609458 h 4977304"/>
              <a:gd name="connsiteX68" fmla="*/ 8246529 w 12198158"/>
              <a:gd name="connsiteY68" fmla="*/ 4620148 h 4977304"/>
              <a:gd name="connsiteX69" fmla="*/ 8240334 w 12198158"/>
              <a:gd name="connsiteY69" fmla="*/ 4634257 h 4977304"/>
              <a:gd name="connsiteX70" fmla="*/ 8084875 w 12198158"/>
              <a:gd name="connsiteY70" fmla="*/ 4684387 h 4977304"/>
              <a:gd name="connsiteX71" fmla="*/ 7900134 w 12198158"/>
              <a:gd name="connsiteY71" fmla="*/ 4729969 h 4977304"/>
              <a:gd name="connsiteX72" fmla="*/ 7713595 w 12198158"/>
              <a:gd name="connsiteY72" fmla="*/ 4757895 h 4977304"/>
              <a:gd name="connsiteX73" fmla="*/ 7609267 w 12198158"/>
              <a:gd name="connsiteY73" fmla="*/ 4754126 h 4977304"/>
              <a:gd name="connsiteX74" fmla="*/ 7522521 w 12198158"/>
              <a:gd name="connsiteY74" fmla="*/ 4760455 h 4977304"/>
              <a:gd name="connsiteX75" fmla="*/ 7514554 w 12198158"/>
              <a:gd name="connsiteY75" fmla="*/ 4763228 h 4977304"/>
              <a:gd name="connsiteX76" fmla="*/ 7502403 w 12198158"/>
              <a:gd name="connsiteY76" fmla="*/ 4764677 h 4977304"/>
              <a:gd name="connsiteX77" fmla="*/ 7502032 w 12198158"/>
              <a:gd name="connsiteY77" fmla="*/ 4764322 h 4977304"/>
              <a:gd name="connsiteX78" fmla="*/ 7490794 w 12198158"/>
              <a:gd name="connsiteY78" fmla="*/ 4766442 h 4977304"/>
              <a:gd name="connsiteX79" fmla="*/ 7400450 w 12198158"/>
              <a:gd name="connsiteY79" fmla="*/ 4757640 h 4977304"/>
              <a:gd name="connsiteX80" fmla="*/ 7307302 w 12198158"/>
              <a:gd name="connsiteY80" fmla="*/ 4747220 h 4977304"/>
              <a:gd name="connsiteX81" fmla="*/ 7305976 w 12198158"/>
              <a:gd name="connsiteY81" fmla="*/ 4745654 h 4977304"/>
              <a:gd name="connsiteX82" fmla="*/ 7213744 w 12198158"/>
              <a:gd name="connsiteY82" fmla="*/ 4773074 h 4977304"/>
              <a:gd name="connsiteX83" fmla="*/ 7196298 w 12198158"/>
              <a:gd name="connsiteY83" fmla="*/ 4778016 h 4977304"/>
              <a:gd name="connsiteX84" fmla="*/ 7192202 w 12198158"/>
              <a:gd name="connsiteY84" fmla="*/ 4783834 h 4977304"/>
              <a:gd name="connsiteX85" fmla="*/ 7166024 w 12198158"/>
              <a:gd name="connsiteY85" fmla="*/ 4788882 h 4977304"/>
              <a:gd name="connsiteX86" fmla="*/ 7092253 w 12198158"/>
              <a:gd name="connsiteY86" fmla="*/ 4802161 h 4977304"/>
              <a:gd name="connsiteX87" fmla="*/ 7013814 w 12198158"/>
              <a:gd name="connsiteY87" fmla="*/ 4801755 h 4977304"/>
              <a:gd name="connsiteX88" fmla="*/ 6899540 w 12198158"/>
              <a:gd name="connsiteY88" fmla="*/ 4833798 h 4977304"/>
              <a:gd name="connsiteX89" fmla="*/ 6703746 w 12198158"/>
              <a:gd name="connsiteY89" fmla="*/ 4864157 h 4977304"/>
              <a:gd name="connsiteX90" fmla="*/ 6545085 w 12198158"/>
              <a:gd name="connsiteY90" fmla="*/ 4895408 h 4977304"/>
              <a:gd name="connsiteX91" fmla="*/ 6313345 w 12198158"/>
              <a:gd name="connsiteY91" fmla="*/ 4946232 h 4977304"/>
              <a:gd name="connsiteX92" fmla="*/ 6164558 w 12198158"/>
              <a:gd name="connsiteY92" fmla="*/ 4948498 h 4977304"/>
              <a:gd name="connsiteX93" fmla="*/ 6069796 w 12198158"/>
              <a:gd name="connsiteY93" fmla="*/ 4970720 h 4977304"/>
              <a:gd name="connsiteX94" fmla="*/ 6064481 w 12198158"/>
              <a:gd name="connsiteY94" fmla="*/ 4969051 h 4977304"/>
              <a:gd name="connsiteX95" fmla="*/ 6044602 w 12198158"/>
              <a:gd name="connsiteY95" fmla="*/ 4969792 h 4977304"/>
              <a:gd name="connsiteX96" fmla="*/ 6037252 w 12198158"/>
              <a:gd name="connsiteY96" fmla="*/ 4960726 h 4977304"/>
              <a:gd name="connsiteX97" fmla="*/ 6006081 w 12198158"/>
              <a:gd name="connsiteY97" fmla="*/ 4955195 h 4977304"/>
              <a:gd name="connsiteX98" fmla="*/ 5920065 w 12198158"/>
              <a:gd name="connsiteY98" fmla="*/ 4944866 h 4977304"/>
              <a:gd name="connsiteX99" fmla="*/ 5755077 w 12198158"/>
              <a:gd name="connsiteY99" fmla="*/ 4976193 h 4977304"/>
              <a:gd name="connsiteX100" fmla="*/ 5623207 w 12198158"/>
              <a:gd name="connsiteY100" fmla="*/ 4977304 h 4977304"/>
              <a:gd name="connsiteX101" fmla="*/ 5467256 w 12198158"/>
              <a:gd name="connsiteY101" fmla="*/ 4962079 h 4977304"/>
              <a:gd name="connsiteX102" fmla="*/ 5429137 w 12198158"/>
              <a:gd name="connsiteY102" fmla="*/ 4949858 h 4977304"/>
              <a:gd name="connsiteX103" fmla="*/ 5378078 w 12198158"/>
              <a:gd name="connsiteY103" fmla="*/ 4930634 h 4977304"/>
              <a:gd name="connsiteX104" fmla="*/ 5258253 w 12198158"/>
              <a:gd name="connsiteY104" fmla="*/ 4908461 h 4977304"/>
              <a:gd name="connsiteX105" fmla="*/ 5219477 w 12198158"/>
              <a:gd name="connsiteY105" fmla="*/ 4896381 h 4977304"/>
              <a:gd name="connsiteX106" fmla="*/ 5171208 w 12198158"/>
              <a:gd name="connsiteY106" fmla="*/ 4893134 h 4977304"/>
              <a:gd name="connsiteX107" fmla="*/ 5153115 w 12198158"/>
              <a:gd name="connsiteY107" fmla="*/ 4885290 h 4977304"/>
              <a:gd name="connsiteX108" fmla="*/ 5139168 w 12198158"/>
              <a:gd name="connsiteY108" fmla="*/ 4881597 h 4977304"/>
              <a:gd name="connsiteX109" fmla="*/ 5136167 w 12198158"/>
              <a:gd name="connsiteY109" fmla="*/ 4879315 h 4977304"/>
              <a:gd name="connsiteX110" fmla="*/ 5118243 w 12198158"/>
              <a:gd name="connsiteY110" fmla="*/ 4867529 h 4977304"/>
              <a:gd name="connsiteX111" fmla="*/ 5062411 w 12198158"/>
              <a:gd name="connsiteY111" fmla="*/ 4874665 h 4977304"/>
              <a:gd name="connsiteX112" fmla="*/ 5008170 w 12198158"/>
              <a:gd name="connsiteY112" fmla="*/ 4856876 h 4977304"/>
              <a:gd name="connsiteX113" fmla="*/ 4837210 w 12198158"/>
              <a:gd name="connsiteY113" fmla="*/ 4830794 h 4977304"/>
              <a:gd name="connsiteX114" fmla="*/ 4759270 w 12198158"/>
              <a:gd name="connsiteY114" fmla="*/ 4800638 h 4977304"/>
              <a:gd name="connsiteX115" fmla="*/ 4720035 w 12198158"/>
              <a:gd name="connsiteY115" fmla="*/ 4790848 h 4977304"/>
              <a:gd name="connsiteX116" fmla="*/ 4718027 w 12198158"/>
              <a:gd name="connsiteY116" fmla="*/ 4790035 h 4977304"/>
              <a:gd name="connsiteX117" fmla="*/ 4718961 w 12198158"/>
              <a:gd name="connsiteY117" fmla="*/ 4789806 h 4977304"/>
              <a:gd name="connsiteX118" fmla="*/ 4714055 w 12198158"/>
              <a:gd name="connsiteY118" fmla="*/ 4788426 h 4977304"/>
              <a:gd name="connsiteX119" fmla="*/ 4718027 w 12198158"/>
              <a:gd name="connsiteY119" fmla="*/ 4790035 h 4977304"/>
              <a:gd name="connsiteX120" fmla="*/ 4712381 w 12198158"/>
              <a:gd name="connsiteY120" fmla="*/ 4791420 h 4977304"/>
              <a:gd name="connsiteX121" fmla="*/ 4512801 w 12198158"/>
              <a:gd name="connsiteY121" fmla="*/ 4780666 h 4977304"/>
              <a:gd name="connsiteX122" fmla="*/ 4425588 w 12198158"/>
              <a:gd name="connsiteY122" fmla="*/ 4769100 h 4977304"/>
              <a:gd name="connsiteX123" fmla="*/ 4314086 w 12198158"/>
              <a:gd name="connsiteY123" fmla="*/ 4774822 h 4977304"/>
              <a:gd name="connsiteX124" fmla="*/ 4312230 w 12198158"/>
              <a:gd name="connsiteY124" fmla="*/ 4773365 h 4977304"/>
              <a:gd name="connsiteX125" fmla="*/ 4292278 w 12198158"/>
              <a:gd name="connsiteY125" fmla="*/ 4771325 h 4977304"/>
              <a:gd name="connsiteX126" fmla="*/ 4287201 w 12198158"/>
              <a:gd name="connsiteY126" fmla="*/ 4774493 h 4977304"/>
              <a:gd name="connsiteX127" fmla="*/ 4273289 w 12198158"/>
              <a:gd name="connsiteY127" fmla="*/ 4774225 h 4977304"/>
              <a:gd name="connsiteX128" fmla="*/ 4245283 w 12198158"/>
              <a:gd name="connsiteY128" fmla="*/ 4776749 h 4977304"/>
              <a:gd name="connsiteX129" fmla="*/ 4199245 w 12198158"/>
              <a:gd name="connsiteY129" fmla="*/ 4773714 h 4977304"/>
              <a:gd name="connsiteX130" fmla="*/ 4198941 w 12198158"/>
              <a:gd name="connsiteY130" fmla="*/ 4772347 h 4977304"/>
              <a:gd name="connsiteX131" fmla="*/ 4188453 w 12198158"/>
              <a:gd name="connsiteY131" fmla="*/ 4766228 h 4977304"/>
              <a:gd name="connsiteX132" fmla="*/ 4139982 w 12198158"/>
              <a:gd name="connsiteY132" fmla="*/ 4748999 h 4977304"/>
              <a:gd name="connsiteX133" fmla="*/ 4080374 w 12198158"/>
              <a:gd name="connsiteY133" fmla="*/ 4720184 h 4977304"/>
              <a:gd name="connsiteX134" fmla="*/ 4071828 w 12198158"/>
              <a:gd name="connsiteY134" fmla="*/ 4719278 h 4977304"/>
              <a:gd name="connsiteX135" fmla="*/ 4071710 w 12198158"/>
              <a:gd name="connsiteY135" fmla="*/ 4718953 h 4977304"/>
              <a:gd name="connsiteX136" fmla="*/ 4056247 w 12198158"/>
              <a:gd name="connsiteY136" fmla="*/ 4717622 h 4977304"/>
              <a:gd name="connsiteX137" fmla="*/ 4039668 w 12198158"/>
              <a:gd name="connsiteY137" fmla="*/ 4715861 h 4977304"/>
              <a:gd name="connsiteX138" fmla="*/ 4034303 w 12198158"/>
              <a:gd name="connsiteY138" fmla="*/ 4713218 h 4977304"/>
              <a:gd name="connsiteX139" fmla="*/ 4032672 w 12198158"/>
              <a:gd name="connsiteY139" fmla="*/ 4709236 h 4977304"/>
              <a:gd name="connsiteX140" fmla="*/ 4031088 w 12198158"/>
              <a:gd name="connsiteY140" fmla="*/ 4709491 h 4977304"/>
              <a:gd name="connsiteX141" fmla="*/ 4001867 w 12198158"/>
              <a:gd name="connsiteY141" fmla="*/ 4695842 h 4977304"/>
              <a:gd name="connsiteX142" fmla="*/ 3934220 w 12198158"/>
              <a:gd name="connsiteY142" fmla="*/ 4676884 h 4977304"/>
              <a:gd name="connsiteX143" fmla="*/ 3894676 w 12198158"/>
              <a:gd name="connsiteY143" fmla="*/ 4670743 h 4977304"/>
              <a:gd name="connsiteX144" fmla="*/ 3787232 w 12198158"/>
              <a:gd name="connsiteY144" fmla="*/ 4648764 h 4977304"/>
              <a:gd name="connsiteX145" fmla="*/ 3680057 w 12198158"/>
              <a:gd name="connsiteY145" fmla="*/ 4622784 h 4977304"/>
              <a:gd name="connsiteX146" fmla="*/ 3607627 w 12198158"/>
              <a:gd name="connsiteY146" fmla="*/ 4587738 h 4977304"/>
              <a:gd name="connsiteX147" fmla="*/ 3601451 w 12198158"/>
              <a:gd name="connsiteY147" fmla="*/ 4589218 h 4977304"/>
              <a:gd name="connsiteX148" fmla="*/ 3592338 w 12198158"/>
              <a:gd name="connsiteY148" fmla="*/ 4589396 h 4977304"/>
              <a:gd name="connsiteX149" fmla="*/ 3592104 w 12198158"/>
              <a:gd name="connsiteY149" fmla="*/ 4589103 h 4977304"/>
              <a:gd name="connsiteX150" fmla="*/ 3583586 w 12198158"/>
              <a:gd name="connsiteY150" fmla="*/ 4589853 h 4977304"/>
              <a:gd name="connsiteX151" fmla="*/ 3533777 w 12198158"/>
              <a:gd name="connsiteY151" fmla="*/ 4579320 h 4977304"/>
              <a:gd name="connsiteX152" fmla="*/ 3470906 w 12198158"/>
              <a:gd name="connsiteY152" fmla="*/ 4575344 h 4977304"/>
              <a:gd name="connsiteX153" fmla="*/ 3398460 w 12198158"/>
              <a:gd name="connsiteY153" fmla="*/ 4562260 h 4977304"/>
              <a:gd name="connsiteX154" fmla="*/ 3361644 w 12198158"/>
              <a:gd name="connsiteY154" fmla="*/ 4580670 h 4977304"/>
              <a:gd name="connsiteX155" fmla="*/ 3341795 w 12198158"/>
              <a:gd name="connsiteY155" fmla="*/ 4582496 h 4977304"/>
              <a:gd name="connsiteX156" fmla="*/ 3339469 w 12198158"/>
              <a:gd name="connsiteY156" fmla="*/ 4581438 h 4977304"/>
              <a:gd name="connsiteX157" fmla="*/ 3260180 w 12198158"/>
              <a:gd name="connsiteY157" fmla="*/ 4587820 h 4977304"/>
              <a:gd name="connsiteX158" fmla="*/ 3140460 w 12198158"/>
              <a:gd name="connsiteY158" fmla="*/ 4596263 h 4977304"/>
              <a:gd name="connsiteX159" fmla="*/ 3028270 w 12198158"/>
              <a:gd name="connsiteY159" fmla="*/ 4599134 h 4977304"/>
              <a:gd name="connsiteX160" fmla="*/ 2779714 w 12198158"/>
              <a:gd name="connsiteY160" fmla="*/ 4622831 h 4977304"/>
              <a:gd name="connsiteX161" fmla="*/ 2649525 w 12198158"/>
              <a:gd name="connsiteY161" fmla="*/ 4658086 h 4977304"/>
              <a:gd name="connsiteX162" fmla="*/ 2566315 w 12198158"/>
              <a:gd name="connsiteY162" fmla="*/ 4605776 h 4977304"/>
              <a:gd name="connsiteX163" fmla="*/ 2441626 w 12198158"/>
              <a:gd name="connsiteY163" fmla="*/ 4620872 h 4977304"/>
              <a:gd name="connsiteX164" fmla="*/ 2313568 w 12198158"/>
              <a:gd name="connsiteY164" fmla="*/ 4630067 h 4977304"/>
              <a:gd name="connsiteX165" fmla="*/ 2207105 w 12198158"/>
              <a:gd name="connsiteY165" fmla="*/ 4624384 h 4977304"/>
              <a:gd name="connsiteX166" fmla="*/ 2093268 w 12198158"/>
              <a:gd name="connsiteY166" fmla="*/ 4606236 h 4977304"/>
              <a:gd name="connsiteX167" fmla="*/ 1996024 w 12198158"/>
              <a:gd name="connsiteY167" fmla="*/ 4597526 h 4977304"/>
              <a:gd name="connsiteX168" fmla="*/ 1926886 w 12198158"/>
              <a:gd name="connsiteY168" fmla="*/ 4621358 h 4977304"/>
              <a:gd name="connsiteX169" fmla="*/ 1920368 w 12198158"/>
              <a:gd name="connsiteY169" fmla="*/ 4616112 h 4977304"/>
              <a:gd name="connsiteX170" fmla="*/ 1871831 w 12198158"/>
              <a:gd name="connsiteY170" fmla="*/ 4617844 h 4977304"/>
              <a:gd name="connsiteX171" fmla="*/ 1785463 w 12198158"/>
              <a:gd name="connsiteY171" fmla="*/ 4647841 h 4977304"/>
              <a:gd name="connsiteX172" fmla="*/ 1737045 w 12198158"/>
              <a:gd name="connsiteY172" fmla="*/ 4642356 h 4977304"/>
              <a:gd name="connsiteX173" fmla="*/ 1673954 w 12198158"/>
              <a:gd name="connsiteY173" fmla="*/ 4624601 h 4977304"/>
              <a:gd name="connsiteX174" fmla="*/ 1602834 w 12198158"/>
              <a:gd name="connsiteY174" fmla="*/ 4640924 h 4977304"/>
              <a:gd name="connsiteX175" fmla="*/ 1490351 w 12198158"/>
              <a:gd name="connsiteY175" fmla="*/ 4613132 h 4977304"/>
              <a:gd name="connsiteX176" fmla="*/ 1149212 w 12198158"/>
              <a:gd name="connsiteY176" fmla="*/ 4564210 h 4977304"/>
              <a:gd name="connsiteX177" fmla="*/ 938574 w 12198158"/>
              <a:gd name="connsiteY177" fmla="*/ 4566821 h 4977304"/>
              <a:gd name="connsiteX178" fmla="*/ 857697 w 12198158"/>
              <a:gd name="connsiteY178" fmla="*/ 4525391 h 4977304"/>
              <a:gd name="connsiteX179" fmla="*/ 836981 w 12198158"/>
              <a:gd name="connsiteY179" fmla="*/ 4526708 h 4977304"/>
              <a:gd name="connsiteX180" fmla="*/ 816264 w 12198158"/>
              <a:gd name="connsiteY180" fmla="*/ 4524575 h 4977304"/>
              <a:gd name="connsiteX181" fmla="*/ 810965 w 12198158"/>
              <a:gd name="connsiteY181" fmla="*/ 4527718 h 4977304"/>
              <a:gd name="connsiteX182" fmla="*/ 796509 w 12198158"/>
              <a:gd name="connsiteY182" fmla="*/ 4527387 h 4977304"/>
              <a:gd name="connsiteX183" fmla="*/ 767389 w 12198158"/>
              <a:gd name="connsiteY183" fmla="*/ 4529784 h 4977304"/>
              <a:gd name="connsiteX184" fmla="*/ 762544 w 12198158"/>
              <a:gd name="connsiteY184" fmla="*/ 4527372 h 4977304"/>
              <a:gd name="connsiteX185" fmla="*/ 719567 w 12198158"/>
              <a:gd name="connsiteY185" fmla="*/ 4526534 h 4977304"/>
              <a:gd name="connsiteX186" fmla="*/ 719262 w 12198158"/>
              <a:gd name="connsiteY186" fmla="*/ 4525164 h 4977304"/>
              <a:gd name="connsiteX187" fmla="*/ 708402 w 12198158"/>
              <a:gd name="connsiteY187" fmla="*/ 4518999 h 4977304"/>
              <a:gd name="connsiteX188" fmla="*/ 596394 w 12198158"/>
              <a:gd name="connsiteY188" fmla="*/ 4472455 h 4977304"/>
              <a:gd name="connsiteX189" fmla="*/ 578149 w 12198158"/>
              <a:gd name="connsiteY189" fmla="*/ 4469575 h 4977304"/>
              <a:gd name="connsiteX190" fmla="*/ 571336 w 12198158"/>
              <a:gd name="connsiteY190" fmla="*/ 4469781 h 4977304"/>
              <a:gd name="connsiteX191" fmla="*/ 444802 w 12198158"/>
              <a:gd name="connsiteY191" fmla="*/ 4428480 h 4977304"/>
              <a:gd name="connsiteX192" fmla="*/ 403746 w 12198158"/>
              <a:gd name="connsiteY192" fmla="*/ 4422157 h 4977304"/>
              <a:gd name="connsiteX193" fmla="*/ 292240 w 12198158"/>
              <a:gd name="connsiteY193" fmla="*/ 4399681 h 4977304"/>
              <a:gd name="connsiteX194" fmla="*/ 118302 w 12198158"/>
              <a:gd name="connsiteY194" fmla="*/ 4343421 h 4977304"/>
              <a:gd name="connsiteX195" fmla="*/ 15516 w 12198158"/>
              <a:gd name="connsiteY195" fmla="*/ 4340320 h 4977304"/>
              <a:gd name="connsiteX196" fmla="*/ 2 w 12198158"/>
              <a:gd name="connsiteY196" fmla="*/ 4334381 h 4977304"/>
              <a:gd name="connsiteX197" fmla="*/ 2 w 12198158"/>
              <a:gd name="connsiteY197" fmla="*/ 3589361 h 4977304"/>
              <a:gd name="connsiteX198" fmla="*/ 0 w 12198158"/>
              <a:gd name="connsiteY198" fmla="*/ 3589361 h 4977304"/>
              <a:gd name="connsiteX199" fmla="*/ 0 w 12198158"/>
              <a:gd name="connsiteY199" fmla="*/ 3513036 h 4977304"/>
              <a:gd name="connsiteX200" fmla="*/ 0 w 12198158"/>
              <a:gd name="connsiteY200" fmla="*/ 2672265 h 4977304"/>
              <a:gd name="connsiteX201" fmla="*/ 0 w 12198158"/>
              <a:gd name="connsiteY201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2672265 h 4977304"/>
              <a:gd name="connsiteX200" fmla="*/ 0 w 12198158"/>
              <a:gd name="connsiteY200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0 w 12198158"/>
              <a:gd name="connsiteY196" fmla="*/ 0 h 4977304"/>
              <a:gd name="connsiteX0" fmla="*/ 0 w 12198158"/>
              <a:gd name="connsiteY0" fmla="*/ 0 h 5453385"/>
              <a:gd name="connsiteX1" fmla="*/ 12192000 w 12198158"/>
              <a:gd name="connsiteY1" fmla="*/ 476081 h 5453385"/>
              <a:gd name="connsiteX2" fmla="*/ 12198158 w 12198158"/>
              <a:gd name="connsiteY2" fmla="*/ 4140646 h 5453385"/>
              <a:gd name="connsiteX3" fmla="*/ 12132764 w 12198158"/>
              <a:gd name="connsiteY3" fmla="*/ 4224573 h 5453385"/>
              <a:gd name="connsiteX4" fmla="*/ 12053056 w 12198158"/>
              <a:gd name="connsiteY4" fmla="*/ 4225834 h 5453385"/>
              <a:gd name="connsiteX5" fmla="*/ 11938513 w 12198158"/>
              <a:gd name="connsiteY5" fmla="*/ 4230448 h 5453385"/>
              <a:gd name="connsiteX6" fmla="*/ 11853342 w 12198158"/>
              <a:gd name="connsiteY6" fmla="*/ 4258769 h 5453385"/>
              <a:gd name="connsiteX7" fmla="*/ 11704569 w 12198158"/>
              <a:gd name="connsiteY7" fmla="*/ 4315417 h 5453385"/>
              <a:gd name="connsiteX8" fmla="*/ 11577641 w 12198158"/>
              <a:gd name="connsiteY8" fmla="*/ 4362077 h 5453385"/>
              <a:gd name="connsiteX9" fmla="*/ 11508791 w 12198158"/>
              <a:gd name="connsiteY9" fmla="*/ 4445364 h 5453385"/>
              <a:gd name="connsiteX10" fmla="*/ 11388373 w 12198158"/>
              <a:gd name="connsiteY10" fmla="*/ 4503521 h 5453385"/>
              <a:gd name="connsiteX11" fmla="*/ 11276406 w 12198158"/>
              <a:gd name="connsiteY11" fmla="*/ 4532180 h 5453385"/>
              <a:gd name="connsiteX12" fmla="*/ 11190251 w 12198158"/>
              <a:gd name="connsiteY12" fmla="*/ 4549353 h 5453385"/>
              <a:gd name="connsiteX13" fmla="*/ 11139995 w 12198158"/>
              <a:gd name="connsiteY13" fmla="*/ 4557892 h 5453385"/>
              <a:gd name="connsiteX14" fmla="*/ 11040727 w 12198158"/>
              <a:gd name="connsiteY14" fmla="*/ 4557190 h 5453385"/>
              <a:gd name="connsiteX15" fmla="*/ 10969005 w 12198158"/>
              <a:gd name="connsiteY15" fmla="*/ 4567235 h 5453385"/>
              <a:gd name="connsiteX16" fmla="*/ 10899772 w 12198158"/>
              <a:gd name="connsiteY16" fmla="*/ 4598938 h 5453385"/>
              <a:gd name="connsiteX17" fmla="*/ 10838983 w 12198158"/>
              <a:gd name="connsiteY17" fmla="*/ 4631872 h 5453385"/>
              <a:gd name="connsiteX18" fmla="*/ 10769520 w 12198158"/>
              <a:gd name="connsiteY18" fmla="*/ 4674655 h 5453385"/>
              <a:gd name="connsiteX19" fmla="*/ 10570843 w 12198158"/>
              <a:gd name="connsiteY19" fmla="*/ 4731505 h 5453385"/>
              <a:gd name="connsiteX20" fmla="*/ 10512263 w 12198158"/>
              <a:gd name="connsiteY20" fmla="*/ 4767779 h 5453385"/>
              <a:gd name="connsiteX21" fmla="*/ 10439016 w 12198158"/>
              <a:gd name="connsiteY21" fmla="*/ 4770014 h 5453385"/>
              <a:gd name="connsiteX22" fmla="*/ 10376941 w 12198158"/>
              <a:gd name="connsiteY22" fmla="*/ 4774192 h 5453385"/>
              <a:gd name="connsiteX23" fmla="*/ 10329960 w 12198158"/>
              <a:gd name="connsiteY23" fmla="*/ 4774855 h 5453385"/>
              <a:gd name="connsiteX24" fmla="*/ 10254256 w 12198158"/>
              <a:gd name="connsiteY24" fmla="*/ 4785445 h 5453385"/>
              <a:gd name="connsiteX25" fmla="*/ 10119745 w 12198158"/>
              <a:gd name="connsiteY25" fmla="*/ 4797950 h 5453385"/>
              <a:gd name="connsiteX26" fmla="*/ 10075444 w 12198158"/>
              <a:gd name="connsiteY26" fmla="*/ 4800225 h 5453385"/>
              <a:gd name="connsiteX27" fmla="*/ 10032543 w 12198158"/>
              <a:gd name="connsiteY27" fmla="*/ 4798418 h 5453385"/>
              <a:gd name="connsiteX28" fmla="*/ 9953375 w 12198158"/>
              <a:gd name="connsiteY28" fmla="*/ 4815267 h 5453385"/>
              <a:gd name="connsiteX29" fmla="*/ 9841223 w 12198158"/>
              <a:gd name="connsiteY29" fmla="*/ 4822617 h 5453385"/>
              <a:gd name="connsiteX30" fmla="*/ 9721820 w 12198158"/>
              <a:gd name="connsiteY30" fmla="*/ 4844562 h 5453385"/>
              <a:gd name="connsiteX31" fmla="*/ 9578114 w 12198158"/>
              <a:gd name="connsiteY31" fmla="*/ 4856964 h 5453385"/>
              <a:gd name="connsiteX32" fmla="*/ 9336820 w 12198158"/>
              <a:gd name="connsiteY32" fmla="*/ 4906595 h 5453385"/>
              <a:gd name="connsiteX33" fmla="*/ 9272837 w 12198158"/>
              <a:gd name="connsiteY33" fmla="*/ 4967726 h 5453385"/>
              <a:gd name="connsiteX34" fmla="*/ 9188677 w 12198158"/>
              <a:gd name="connsiteY34" fmla="*/ 4973909 h 5453385"/>
              <a:gd name="connsiteX35" fmla="*/ 9183116 w 12198158"/>
              <a:gd name="connsiteY35" fmla="*/ 4983943 h 5453385"/>
              <a:gd name="connsiteX36" fmla="*/ 9145128 w 12198158"/>
              <a:gd name="connsiteY36" fmla="*/ 4996108 h 5453385"/>
              <a:gd name="connsiteX37" fmla="*/ 9144106 w 12198158"/>
              <a:gd name="connsiteY37" fmla="*/ 4994951 h 5453385"/>
              <a:gd name="connsiteX38" fmla="*/ 9131223 w 12198158"/>
              <a:gd name="connsiteY38" fmla="*/ 4992596 h 5453385"/>
              <a:gd name="connsiteX39" fmla="*/ 9107733 w 12198158"/>
              <a:gd name="connsiteY39" fmla="*/ 4991112 h 5453385"/>
              <a:gd name="connsiteX40" fmla="*/ 9047414 w 12198158"/>
              <a:gd name="connsiteY40" fmla="*/ 4982084 h 5453385"/>
              <a:gd name="connsiteX41" fmla="*/ 8999479 w 12198158"/>
              <a:gd name="connsiteY41" fmla="*/ 4985651 h 5453385"/>
              <a:gd name="connsiteX42" fmla="*/ 8999194 w 12198158"/>
              <a:gd name="connsiteY42" fmla="*/ 4985390 h 5453385"/>
              <a:gd name="connsiteX43" fmla="*/ 8990231 w 12198158"/>
              <a:gd name="connsiteY43" fmla="*/ 4986706 h 5453385"/>
              <a:gd name="connsiteX44" fmla="*/ 8984397 w 12198158"/>
              <a:gd name="connsiteY44" fmla="*/ 4988944 h 5453385"/>
              <a:gd name="connsiteX45" fmla="*/ 8968351 w 12198158"/>
              <a:gd name="connsiteY45" fmla="*/ 4992447 h 5453385"/>
              <a:gd name="connsiteX46" fmla="*/ 8962029 w 12198158"/>
              <a:gd name="connsiteY46" fmla="*/ 4991687 h 5453385"/>
              <a:gd name="connsiteX47" fmla="*/ 8957069 w 12198158"/>
              <a:gd name="connsiteY47" fmla="*/ 4989271 h 5453385"/>
              <a:gd name="connsiteX48" fmla="*/ 8889695 w 12198158"/>
              <a:gd name="connsiteY48" fmla="*/ 5009620 h 5453385"/>
              <a:gd name="connsiteX49" fmla="*/ 8746606 w 12198158"/>
              <a:gd name="connsiteY49" fmla="*/ 5006694 h 5453385"/>
              <a:gd name="connsiteX50" fmla="*/ 8702038 w 12198158"/>
              <a:gd name="connsiteY50" fmla="*/ 5008976 h 5453385"/>
              <a:gd name="connsiteX51" fmla="*/ 8590337 w 12198158"/>
              <a:gd name="connsiteY51" fmla="*/ 5018285 h 5453385"/>
              <a:gd name="connsiteX52" fmla="*/ 8519543 w 12198158"/>
              <a:gd name="connsiteY52" fmla="*/ 5002167 h 5453385"/>
              <a:gd name="connsiteX53" fmla="*/ 8505306 w 12198158"/>
              <a:gd name="connsiteY53" fmla="*/ 5008590 h 5453385"/>
              <a:gd name="connsiteX54" fmla="*/ 8500493 w 12198158"/>
              <a:gd name="connsiteY54" fmla="*/ 5011849 h 5453385"/>
              <a:gd name="connsiteX55" fmla="*/ 8492299 w 12198158"/>
              <a:gd name="connsiteY55" fmla="*/ 5014823 h 5453385"/>
              <a:gd name="connsiteX56" fmla="*/ 8491926 w 12198158"/>
              <a:gd name="connsiteY56" fmla="*/ 5014628 h 5453385"/>
              <a:gd name="connsiteX57" fmla="*/ 8484586 w 12198158"/>
              <a:gd name="connsiteY57" fmla="*/ 5017941 h 5453385"/>
              <a:gd name="connsiteX58" fmla="*/ 8361601 w 12198158"/>
              <a:gd name="connsiteY58" fmla="*/ 5033190 h 5453385"/>
              <a:gd name="connsiteX59" fmla="*/ 8348227 w 12198158"/>
              <a:gd name="connsiteY59" fmla="*/ 5033401 h 5453385"/>
              <a:gd name="connsiteX60" fmla="*/ 8346801 w 12198158"/>
              <a:gd name="connsiteY60" fmla="*/ 5032489 h 5453385"/>
              <a:gd name="connsiteX61" fmla="*/ 8308886 w 12198158"/>
              <a:gd name="connsiteY61" fmla="*/ 5051758 h 5453385"/>
              <a:gd name="connsiteX62" fmla="*/ 8289640 w 12198158"/>
              <a:gd name="connsiteY62" fmla="*/ 5066848 h 5453385"/>
              <a:gd name="connsiteX63" fmla="*/ 8278750 w 12198158"/>
              <a:gd name="connsiteY63" fmla="*/ 5073172 h 5453385"/>
              <a:gd name="connsiteX64" fmla="*/ 8277624 w 12198158"/>
              <a:gd name="connsiteY64" fmla="*/ 5077997 h 5453385"/>
              <a:gd name="connsiteX65" fmla="*/ 8260561 w 12198158"/>
              <a:gd name="connsiteY65" fmla="*/ 5085789 h 5453385"/>
              <a:gd name="connsiteX66" fmla="*/ 8257864 w 12198158"/>
              <a:gd name="connsiteY66" fmla="*/ 5085539 h 5453385"/>
              <a:gd name="connsiteX67" fmla="*/ 8246529 w 12198158"/>
              <a:gd name="connsiteY67" fmla="*/ 5096229 h 5453385"/>
              <a:gd name="connsiteX68" fmla="*/ 8240334 w 12198158"/>
              <a:gd name="connsiteY68" fmla="*/ 5110338 h 5453385"/>
              <a:gd name="connsiteX69" fmla="*/ 8084875 w 12198158"/>
              <a:gd name="connsiteY69" fmla="*/ 5160468 h 5453385"/>
              <a:gd name="connsiteX70" fmla="*/ 7900134 w 12198158"/>
              <a:gd name="connsiteY70" fmla="*/ 5206050 h 5453385"/>
              <a:gd name="connsiteX71" fmla="*/ 7713595 w 12198158"/>
              <a:gd name="connsiteY71" fmla="*/ 5233976 h 5453385"/>
              <a:gd name="connsiteX72" fmla="*/ 7609267 w 12198158"/>
              <a:gd name="connsiteY72" fmla="*/ 5230207 h 5453385"/>
              <a:gd name="connsiteX73" fmla="*/ 7522521 w 12198158"/>
              <a:gd name="connsiteY73" fmla="*/ 5236536 h 5453385"/>
              <a:gd name="connsiteX74" fmla="*/ 7514554 w 12198158"/>
              <a:gd name="connsiteY74" fmla="*/ 5239309 h 5453385"/>
              <a:gd name="connsiteX75" fmla="*/ 7502403 w 12198158"/>
              <a:gd name="connsiteY75" fmla="*/ 5240758 h 5453385"/>
              <a:gd name="connsiteX76" fmla="*/ 7502032 w 12198158"/>
              <a:gd name="connsiteY76" fmla="*/ 5240403 h 5453385"/>
              <a:gd name="connsiteX77" fmla="*/ 7490794 w 12198158"/>
              <a:gd name="connsiteY77" fmla="*/ 5242523 h 5453385"/>
              <a:gd name="connsiteX78" fmla="*/ 7400450 w 12198158"/>
              <a:gd name="connsiteY78" fmla="*/ 5233721 h 5453385"/>
              <a:gd name="connsiteX79" fmla="*/ 7307302 w 12198158"/>
              <a:gd name="connsiteY79" fmla="*/ 5223301 h 5453385"/>
              <a:gd name="connsiteX80" fmla="*/ 7305976 w 12198158"/>
              <a:gd name="connsiteY80" fmla="*/ 5221735 h 5453385"/>
              <a:gd name="connsiteX81" fmla="*/ 7213744 w 12198158"/>
              <a:gd name="connsiteY81" fmla="*/ 5249155 h 5453385"/>
              <a:gd name="connsiteX82" fmla="*/ 7196298 w 12198158"/>
              <a:gd name="connsiteY82" fmla="*/ 5254097 h 5453385"/>
              <a:gd name="connsiteX83" fmla="*/ 7192202 w 12198158"/>
              <a:gd name="connsiteY83" fmla="*/ 5259915 h 5453385"/>
              <a:gd name="connsiteX84" fmla="*/ 7166024 w 12198158"/>
              <a:gd name="connsiteY84" fmla="*/ 5264963 h 5453385"/>
              <a:gd name="connsiteX85" fmla="*/ 7092253 w 12198158"/>
              <a:gd name="connsiteY85" fmla="*/ 5278242 h 5453385"/>
              <a:gd name="connsiteX86" fmla="*/ 7013814 w 12198158"/>
              <a:gd name="connsiteY86" fmla="*/ 5277836 h 5453385"/>
              <a:gd name="connsiteX87" fmla="*/ 6899540 w 12198158"/>
              <a:gd name="connsiteY87" fmla="*/ 5309879 h 5453385"/>
              <a:gd name="connsiteX88" fmla="*/ 6703746 w 12198158"/>
              <a:gd name="connsiteY88" fmla="*/ 5340238 h 5453385"/>
              <a:gd name="connsiteX89" fmla="*/ 6545085 w 12198158"/>
              <a:gd name="connsiteY89" fmla="*/ 5371489 h 5453385"/>
              <a:gd name="connsiteX90" fmla="*/ 6313345 w 12198158"/>
              <a:gd name="connsiteY90" fmla="*/ 5422313 h 5453385"/>
              <a:gd name="connsiteX91" fmla="*/ 6164558 w 12198158"/>
              <a:gd name="connsiteY91" fmla="*/ 5424579 h 5453385"/>
              <a:gd name="connsiteX92" fmla="*/ 6069796 w 12198158"/>
              <a:gd name="connsiteY92" fmla="*/ 5446801 h 5453385"/>
              <a:gd name="connsiteX93" fmla="*/ 6064481 w 12198158"/>
              <a:gd name="connsiteY93" fmla="*/ 5445132 h 5453385"/>
              <a:gd name="connsiteX94" fmla="*/ 6044602 w 12198158"/>
              <a:gd name="connsiteY94" fmla="*/ 5445873 h 5453385"/>
              <a:gd name="connsiteX95" fmla="*/ 6037252 w 12198158"/>
              <a:gd name="connsiteY95" fmla="*/ 5436807 h 5453385"/>
              <a:gd name="connsiteX96" fmla="*/ 6006081 w 12198158"/>
              <a:gd name="connsiteY96" fmla="*/ 5431276 h 5453385"/>
              <a:gd name="connsiteX97" fmla="*/ 5920065 w 12198158"/>
              <a:gd name="connsiteY97" fmla="*/ 5420947 h 5453385"/>
              <a:gd name="connsiteX98" fmla="*/ 5755077 w 12198158"/>
              <a:gd name="connsiteY98" fmla="*/ 5452274 h 5453385"/>
              <a:gd name="connsiteX99" fmla="*/ 5623207 w 12198158"/>
              <a:gd name="connsiteY99" fmla="*/ 5453385 h 5453385"/>
              <a:gd name="connsiteX100" fmla="*/ 5467256 w 12198158"/>
              <a:gd name="connsiteY100" fmla="*/ 5438160 h 5453385"/>
              <a:gd name="connsiteX101" fmla="*/ 5429137 w 12198158"/>
              <a:gd name="connsiteY101" fmla="*/ 5425939 h 5453385"/>
              <a:gd name="connsiteX102" fmla="*/ 5378078 w 12198158"/>
              <a:gd name="connsiteY102" fmla="*/ 5406715 h 5453385"/>
              <a:gd name="connsiteX103" fmla="*/ 5258253 w 12198158"/>
              <a:gd name="connsiteY103" fmla="*/ 5384542 h 5453385"/>
              <a:gd name="connsiteX104" fmla="*/ 5219477 w 12198158"/>
              <a:gd name="connsiteY104" fmla="*/ 5372462 h 5453385"/>
              <a:gd name="connsiteX105" fmla="*/ 5171208 w 12198158"/>
              <a:gd name="connsiteY105" fmla="*/ 5369215 h 5453385"/>
              <a:gd name="connsiteX106" fmla="*/ 5153115 w 12198158"/>
              <a:gd name="connsiteY106" fmla="*/ 5361371 h 5453385"/>
              <a:gd name="connsiteX107" fmla="*/ 5139168 w 12198158"/>
              <a:gd name="connsiteY107" fmla="*/ 5357678 h 5453385"/>
              <a:gd name="connsiteX108" fmla="*/ 5136167 w 12198158"/>
              <a:gd name="connsiteY108" fmla="*/ 5355396 h 5453385"/>
              <a:gd name="connsiteX109" fmla="*/ 5118243 w 12198158"/>
              <a:gd name="connsiteY109" fmla="*/ 5343610 h 5453385"/>
              <a:gd name="connsiteX110" fmla="*/ 5062411 w 12198158"/>
              <a:gd name="connsiteY110" fmla="*/ 5350746 h 5453385"/>
              <a:gd name="connsiteX111" fmla="*/ 5008170 w 12198158"/>
              <a:gd name="connsiteY111" fmla="*/ 5332957 h 5453385"/>
              <a:gd name="connsiteX112" fmla="*/ 4837210 w 12198158"/>
              <a:gd name="connsiteY112" fmla="*/ 5306875 h 5453385"/>
              <a:gd name="connsiteX113" fmla="*/ 4759270 w 12198158"/>
              <a:gd name="connsiteY113" fmla="*/ 5276719 h 5453385"/>
              <a:gd name="connsiteX114" fmla="*/ 4720035 w 12198158"/>
              <a:gd name="connsiteY114" fmla="*/ 5266929 h 5453385"/>
              <a:gd name="connsiteX115" fmla="*/ 4718027 w 12198158"/>
              <a:gd name="connsiteY115" fmla="*/ 5266116 h 5453385"/>
              <a:gd name="connsiteX116" fmla="*/ 4718961 w 12198158"/>
              <a:gd name="connsiteY116" fmla="*/ 5265887 h 5453385"/>
              <a:gd name="connsiteX117" fmla="*/ 4714055 w 12198158"/>
              <a:gd name="connsiteY117" fmla="*/ 5264507 h 5453385"/>
              <a:gd name="connsiteX118" fmla="*/ 4718027 w 12198158"/>
              <a:gd name="connsiteY118" fmla="*/ 5266116 h 5453385"/>
              <a:gd name="connsiteX119" fmla="*/ 4712381 w 12198158"/>
              <a:gd name="connsiteY119" fmla="*/ 5267501 h 5453385"/>
              <a:gd name="connsiteX120" fmla="*/ 4512801 w 12198158"/>
              <a:gd name="connsiteY120" fmla="*/ 5256747 h 5453385"/>
              <a:gd name="connsiteX121" fmla="*/ 4425588 w 12198158"/>
              <a:gd name="connsiteY121" fmla="*/ 5245181 h 5453385"/>
              <a:gd name="connsiteX122" fmla="*/ 4314086 w 12198158"/>
              <a:gd name="connsiteY122" fmla="*/ 5250903 h 5453385"/>
              <a:gd name="connsiteX123" fmla="*/ 4312230 w 12198158"/>
              <a:gd name="connsiteY123" fmla="*/ 5249446 h 5453385"/>
              <a:gd name="connsiteX124" fmla="*/ 4292278 w 12198158"/>
              <a:gd name="connsiteY124" fmla="*/ 5247406 h 5453385"/>
              <a:gd name="connsiteX125" fmla="*/ 4287201 w 12198158"/>
              <a:gd name="connsiteY125" fmla="*/ 5250574 h 5453385"/>
              <a:gd name="connsiteX126" fmla="*/ 4273289 w 12198158"/>
              <a:gd name="connsiteY126" fmla="*/ 5250306 h 5453385"/>
              <a:gd name="connsiteX127" fmla="*/ 4245283 w 12198158"/>
              <a:gd name="connsiteY127" fmla="*/ 5252830 h 5453385"/>
              <a:gd name="connsiteX128" fmla="*/ 4199245 w 12198158"/>
              <a:gd name="connsiteY128" fmla="*/ 5249795 h 5453385"/>
              <a:gd name="connsiteX129" fmla="*/ 4198941 w 12198158"/>
              <a:gd name="connsiteY129" fmla="*/ 5248428 h 5453385"/>
              <a:gd name="connsiteX130" fmla="*/ 4188453 w 12198158"/>
              <a:gd name="connsiteY130" fmla="*/ 5242309 h 5453385"/>
              <a:gd name="connsiteX131" fmla="*/ 4139982 w 12198158"/>
              <a:gd name="connsiteY131" fmla="*/ 5225080 h 5453385"/>
              <a:gd name="connsiteX132" fmla="*/ 4080374 w 12198158"/>
              <a:gd name="connsiteY132" fmla="*/ 5196265 h 5453385"/>
              <a:gd name="connsiteX133" fmla="*/ 4071828 w 12198158"/>
              <a:gd name="connsiteY133" fmla="*/ 5195359 h 5453385"/>
              <a:gd name="connsiteX134" fmla="*/ 4071710 w 12198158"/>
              <a:gd name="connsiteY134" fmla="*/ 5195034 h 5453385"/>
              <a:gd name="connsiteX135" fmla="*/ 4056247 w 12198158"/>
              <a:gd name="connsiteY135" fmla="*/ 5193703 h 5453385"/>
              <a:gd name="connsiteX136" fmla="*/ 4039668 w 12198158"/>
              <a:gd name="connsiteY136" fmla="*/ 5191942 h 5453385"/>
              <a:gd name="connsiteX137" fmla="*/ 4034303 w 12198158"/>
              <a:gd name="connsiteY137" fmla="*/ 5189299 h 5453385"/>
              <a:gd name="connsiteX138" fmla="*/ 4032672 w 12198158"/>
              <a:gd name="connsiteY138" fmla="*/ 5185317 h 5453385"/>
              <a:gd name="connsiteX139" fmla="*/ 4031088 w 12198158"/>
              <a:gd name="connsiteY139" fmla="*/ 5185572 h 5453385"/>
              <a:gd name="connsiteX140" fmla="*/ 4001867 w 12198158"/>
              <a:gd name="connsiteY140" fmla="*/ 5171923 h 5453385"/>
              <a:gd name="connsiteX141" fmla="*/ 3934220 w 12198158"/>
              <a:gd name="connsiteY141" fmla="*/ 5152965 h 5453385"/>
              <a:gd name="connsiteX142" fmla="*/ 3894676 w 12198158"/>
              <a:gd name="connsiteY142" fmla="*/ 5146824 h 5453385"/>
              <a:gd name="connsiteX143" fmla="*/ 3787232 w 12198158"/>
              <a:gd name="connsiteY143" fmla="*/ 5124845 h 5453385"/>
              <a:gd name="connsiteX144" fmla="*/ 3680057 w 12198158"/>
              <a:gd name="connsiteY144" fmla="*/ 5098865 h 5453385"/>
              <a:gd name="connsiteX145" fmla="*/ 3607627 w 12198158"/>
              <a:gd name="connsiteY145" fmla="*/ 5063819 h 5453385"/>
              <a:gd name="connsiteX146" fmla="*/ 3601451 w 12198158"/>
              <a:gd name="connsiteY146" fmla="*/ 5065299 h 5453385"/>
              <a:gd name="connsiteX147" fmla="*/ 3592338 w 12198158"/>
              <a:gd name="connsiteY147" fmla="*/ 5065477 h 5453385"/>
              <a:gd name="connsiteX148" fmla="*/ 3592104 w 12198158"/>
              <a:gd name="connsiteY148" fmla="*/ 5065184 h 5453385"/>
              <a:gd name="connsiteX149" fmla="*/ 3583586 w 12198158"/>
              <a:gd name="connsiteY149" fmla="*/ 5065934 h 5453385"/>
              <a:gd name="connsiteX150" fmla="*/ 3533777 w 12198158"/>
              <a:gd name="connsiteY150" fmla="*/ 5055401 h 5453385"/>
              <a:gd name="connsiteX151" fmla="*/ 3470906 w 12198158"/>
              <a:gd name="connsiteY151" fmla="*/ 5051425 h 5453385"/>
              <a:gd name="connsiteX152" fmla="*/ 3398460 w 12198158"/>
              <a:gd name="connsiteY152" fmla="*/ 5038341 h 5453385"/>
              <a:gd name="connsiteX153" fmla="*/ 3361644 w 12198158"/>
              <a:gd name="connsiteY153" fmla="*/ 5056751 h 5453385"/>
              <a:gd name="connsiteX154" fmla="*/ 3341795 w 12198158"/>
              <a:gd name="connsiteY154" fmla="*/ 5058577 h 5453385"/>
              <a:gd name="connsiteX155" fmla="*/ 3339469 w 12198158"/>
              <a:gd name="connsiteY155" fmla="*/ 5057519 h 5453385"/>
              <a:gd name="connsiteX156" fmla="*/ 3260180 w 12198158"/>
              <a:gd name="connsiteY156" fmla="*/ 5063901 h 5453385"/>
              <a:gd name="connsiteX157" fmla="*/ 3140460 w 12198158"/>
              <a:gd name="connsiteY157" fmla="*/ 5072344 h 5453385"/>
              <a:gd name="connsiteX158" fmla="*/ 3028270 w 12198158"/>
              <a:gd name="connsiteY158" fmla="*/ 5075215 h 5453385"/>
              <a:gd name="connsiteX159" fmla="*/ 2779714 w 12198158"/>
              <a:gd name="connsiteY159" fmla="*/ 5098912 h 5453385"/>
              <a:gd name="connsiteX160" fmla="*/ 2649525 w 12198158"/>
              <a:gd name="connsiteY160" fmla="*/ 5134167 h 5453385"/>
              <a:gd name="connsiteX161" fmla="*/ 2566315 w 12198158"/>
              <a:gd name="connsiteY161" fmla="*/ 5081857 h 5453385"/>
              <a:gd name="connsiteX162" fmla="*/ 2441626 w 12198158"/>
              <a:gd name="connsiteY162" fmla="*/ 5096953 h 5453385"/>
              <a:gd name="connsiteX163" fmla="*/ 2313568 w 12198158"/>
              <a:gd name="connsiteY163" fmla="*/ 5106148 h 5453385"/>
              <a:gd name="connsiteX164" fmla="*/ 2207105 w 12198158"/>
              <a:gd name="connsiteY164" fmla="*/ 5100465 h 5453385"/>
              <a:gd name="connsiteX165" fmla="*/ 2093268 w 12198158"/>
              <a:gd name="connsiteY165" fmla="*/ 5082317 h 5453385"/>
              <a:gd name="connsiteX166" fmla="*/ 1996024 w 12198158"/>
              <a:gd name="connsiteY166" fmla="*/ 5073607 h 5453385"/>
              <a:gd name="connsiteX167" fmla="*/ 1926886 w 12198158"/>
              <a:gd name="connsiteY167" fmla="*/ 5097439 h 5453385"/>
              <a:gd name="connsiteX168" fmla="*/ 1920368 w 12198158"/>
              <a:gd name="connsiteY168" fmla="*/ 5092193 h 5453385"/>
              <a:gd name="connsiteX169" fmla="*/ 1871831 w 12198158"/>
              <a:gd name="connsiteY169" fmla="*/ 5093925 h 5453385"/>
              <a:gd name="connsiteX170" fmla="*/ 1785463 w 12198158"/>
              <a:gd name="connsiteY170" fmla="*/ 5123922 h 5453385"/>
              <a:gd name="connsiteX171" fmla="*/ 1737045 w 12198158"/>
              <a:gd name="connsiteY171" fmla="*/ 5118437 h 5453385"/>
              <a:gd name="connsiteX172" fmla="*/ 1673954 w 12198158"/>
              <a:gd name="connsiteY172" fmla="*/ 5100682 h 5453385"/>
              <a:gd name="connsiteX173" fmla="*/ 1602834 w 12198158"/>
              <a:gd name="connsiteY173" fmla="*/ 5117005 h 5453385"/>
              <a:gd name="connsiteX174" fmla="*/ 1490351 w 12198158"/>
              <a:gd name="connsiteY174" fmla="*/ 5089213 h 5453385"/>
              <a:gd name="connsiteX175" fmla="*/ 1149212 w 12198158"/>
              <a:gd name="connsiteY175" fmla="*/ 5040291 h 5453385"/>
              <a:gd name="connsiteX176" fmla="*/ 938574 w 12198158"/>
              <a:gd name="connsiteY176" fmla="*/ 5042902 h 5453385"/>
              <a:gd name="connsiteX177" fmla="*/ 857697 w 12198158"/>
              <a:gd name="connsiteY177" fmla="*/ 5001472 h 5453385"/>
              <a:gd name="connsiteX178" fmla="*/ 836981 w 12198158"/>
              <a:gd name="connsiteY178" fmla="*/ 5002789 h 5453385"/>
              <a:gd name="connsiteX179" fmla="*/ 816264 w 12198158"/>
              <a:gd name="connsiteY179" fmla="*/ 5000656 h 5453385"/>
              <a:gd name="connsiteX180" fmla="*/ 810965 w 12198158"/>
              <a:gd name="connsiteY180" fmla="*/ 5003799 h 5453385"/>
              <a:gd name="connsiteX181" fmla="*/ 796509 w 12198158"/>
              <a:gd name="connsiteY181" fmla="*/ 5003468 h 5453385"/>
              <a:gd name="connsiteX182" fmla="*/ 767389 w 12198158"/>
              <a:gd name="connsiteY182" fmla="*/ 5005865 h 5453385"/>
              <a:gd name="connsiteX183" fmla="*/ 762544 w 12198158"/>
              <a:gd name="connsiteY183" fmla="*/ 5003453 h 5453385"/>
              <a:gd name="connsiteX184" fmla="*/ 719567 w 12198158"/>
              <a:gd name="connsiteY184" fmla="*/ 5002615 h 5453385"/>
              <a:gd name="connsiteX185" fmla="*/ 719262 w 12198158"/>
              <a:gd name="connsiteY185" fmla="*/ 5001245 h 5453385"/>
              <a:gd name="connsiteX186" fmla="*/ 708402 w 12198158"/>
              <a:gd name="connsiteY186" fmla="*/ 4995080 h 5453385"/>
              <a:gd name="connsiteX187" fmla="*/ 596394 w 12198158"/>
              <a:gd name="connsiteY187" fmla="*/ 4948536 h 5453385"/>
              <a:gd name="connsiteX188" fmla="*/ 578149 w 12198158"/>
              <a:gd name="connsiteY188" fmla="*/ 4945656 h 5453385"/>
              <a:gd name="connsiteX189" fmla="*/ 571336 w 12198158"/>
              <a:gd name="connsiteY189" fmla="*/ 4945862 h 5453385"/>
              <a:gd name="connsiteX190" fmla="*/ 444802 w 12198158"/>
              <a:gd name="connsiteY190" fmla="*/ 4904561 h 5453385"/>
              <a:gd name="connsiteX191" fmla="*/ 403746 w 12198158"/>
              <a:gd name="connsiteY191" fmla="*/ 4898238 h 5453385"/>
              <a:gd name="connsiteX192" fmla="*/ 292240 w 12198158"/>
              <a:gd name="connsiteY192" fmla="*/ 4875762 h 5453385"/>
              <a:gd name="connsiteX193" fmla="*/ 118302 w 12198158"/>
              <a:gd name="connsiteY193" fmla="*/ 4819502 h 5453385"/>
              <a:gd name="connsiteX194" fmla="*/ 15516 w 12198158"/>
              <a:gd name="connsiteY194" fmla="*/ 4816401 h 5453385"/>
              <a:gd name="connsiteX195" fmla="*/ 2 w 12198158"/>
              <a:gd name="connsiteY195" fmla="*/ 4810462 h 5453385"/>
              <a:gd name="connsiteX196" fmla="*/ 0 w 12198158"/>
              <a:gd name="connsiteY196" fmla="*/ 0 h 5453385"/>
              <a:gd name="connsiteX0" fmla="*/ 0 w 12198158"/>
              <a:gd name="connsiteY0" fmla="*/ 0 h 5453385"/>
              <a:gd name="connsiteX1" fmla="*/ 12192000 w 12198158"/>
              <a:gd name="connsiteY1" fmla="*/ 20258 h 5453385"/>
              <a:gd name="connsiteX2" fmla="*/ 12198158 w 12198158"/>
              <a:gd name="connsiteY2" fmla="*/ 4140646 h 5453385"/>
              <a:gd name="connsiteX3" fmla="*/ 12132764 w 12198158"/>
              <a:gd name="connsiteY3" fmla="*/ 4224573 h 5453385"/>
              <a:gd name="connsiteX4" fmla="*/ 12053056 w 12198158"/>
              <a:gd name="connsiteY4" fmla="*/ 4225834 h 5453385"/>
              <a:gd name="connsiteX5" fmla="*/ 11938513 w 12198158"/>
              <a:gd name="connsiteY5" fmla="*/ 4230448 h 5453385"/>
              <a:gd name="connsiteX6" fmla="*/ 11853342 w 12198158"/>
              <a:gd name="connsiteY6" fmla="*/ 4258769 h 5453385"/>
              <a:gd name="connsiteX7" fmla="*/ 11704569 w 12198158"/>
              <a:gd name="connsiteY7" fmla="*/ 4315417 h 5453385"/>
              <a:gd name="connsiteX8" fmla="*/ 11577641 w 12198158"/>
              <a:gd name="connsiteY8" fmla="*/ 4362077 h 5453385"/>
              <a:gd name="connsiteX9" fmla="*/ 11508791 w 12198158"/>
              <a:gd name="connsiteY9" fmla="*/ 4445364 h 5453385"/>
              <a:gd name="connsiteX10" fmla="*/ 11388373 w 12198158"/>
              <a:gd name="connsiteY10" fmla="*/ 4503521 h 5453385"/>
              <a:gd name="connsiteX11" fmla="*/ 11276406 w 12198158"/>
              <a:gd name="connsiteY11" fmla="*/ 4532180 h 5453385"/>
              <a:gd name="connsiteX12" fmla="*/ 11190251 w 12198158"/>
              <a:gd name="connsiteY12" fmla="*/ 4549353 h 5453385"/>
              <a:gd name="connsiteX13" fmla="*/ 11139995 w 12198158"/>
              <a:gd name="connsiteY13" fmla="*/ 4557892 h 5453385"/>
              <a:gd name="connsiteX14" fmla="*/ 11040727 w 12198158"/>
              <a:gd name="connsiteY14" fmla="*/ 4557190 h 5453385"/>
              <a:gd name="connsiteX15" fmla="*/ 10969005 w 12198158"/>
              <a:gd name="connsiteY15" fmla="*/ 4567235 h 5453385"/>
              <a:gd name="connsiteX16" fmla="*/ 10899772 w 12198158"/>
              <a:gd name="connsiteY16" fmla="*/ 4598938 h 5453385"/>
              <a:gd name="connsiteX17" fmla="*/ 10838983 w 12198158"/>
              <a:gd name="connsiteY17" fmla="*/ 4631872 h 5453385"/>
              <a:gd name="connsiteX18" fmla="*/ 10769520 w 12198158"/>
              <a:gd name="connsiteY18" fmla="*/ 4674655 h 5453385"/>
              <a:gd name="connsiteX19" fmla="*/ 10570843 w 12198158"/>
              <a:gd name="connsiteY19" fmla="*/ 4731505 h 5453385"/>
              <a:gd name="connsiteX20" fmla="*/ 10512263 w 12198158"/>
              <a:gd name="connsiteY20" fmla="*/ 4767779 h 5453385"/>
              <a:gd name="connsiteX21" fmla="*/ 10439016 w 12198158"/>
              <a:gd name="connsiteY21" fmla="*/ 4770014 h 5453385"/>
              <a:gd name="connsiteX22" fmla="*/ 10376941 w 12198158"/>
              <a:gd name="connsiteY22" fmla="*/ 4774192 h 5453385"/>
              <a:gd name="connsiteX23" fmla="*/ 10329960 w 12198158"/>
              <a:gd name="connsiteY23" fmla="*/ 4774855 h 5453385"/>
              <a:gd name="connsiteX24" fmla="*/ 10254256 w 12198158"/>
              <a:gd name="connsiteY24" fmla="*/ 4785445 h 5453385"/>
              <a:gd name="connsiteX25" fmla="*/ 10119745 w 12198158"/>
              <a:gd name="connsiteY25" fmla="*/ 4797950 h 5453385"/>
              <a:gd name="connsiteX26" fmla="*/ 10075444 w 12198158"/>
              <a:gd name="connsiteY26" fmla="*/ 4800225 h 5453385"/>
              <a:gd name="connsiteX27" fmla="*/ 10032543 w 12198158"/>
              <a:gd name="connsiteY27" fmla="*/ 4798418 h 5453385"/>
              <a:gd name="connsiteX28" fmla="*/ 9953375 w 12198158"/>
              <a:gd name="connsiteY28" fmla="*/ 4815267 h 5453385"/>
              <a:gd name="connsiteX29" fmla="*/ 9841223 w 12198158"/>
              <a:gd name="connsiteY29" fmla="*/ 4822617 h 5453385"/>
              <a:gd name="connsiteX30" fmla="*/ 9721820 w 12198158"/>
              <a:gd name="connsiteY30" fmla="*/ 4844562 h 5453385"/>
              <a:gd name="connsiteX31" fmla="*/ 9578114 w 12198158"/>
              <a:gd name="connsiteY31" fmla="*/ 4856964 h 5453385"/>
              <a:gd name="connsiteX32" fmla="*/ 9336820 w 12198158"/>
              <a:gd name="connsiteY32" fmla="*/ 4906595 h 5453385"/>
              <a:gd name="connsiteX33" fmla="*/ 9272837 w 12198158"/>
              <a:gd name="connsiteY33" fmla="*/ 4967726 h 5453385"/>
              <a:gd name="connsiteX34" fmla="*/ 9188677 w 12198158"/>
              <a:gd name="connsiteY34" fmla="*/ 4973909 h 5453385"/>
              <a:gd name="connsiteX35" fmla="*/ 9183116 w 12198158"/>
              <a:gd name="connsiteY35" fmla="*/ 4983943 h 5453385"/>
              <a:gd name="connsiteX36" fmla="*/ 9145128 w 12198158"/>
              <a:gd name="connsiteY36" fmla="*/ 4996108 h 5453385"/>
              <a:gd name="connsiteX37" fmla="*/ 9144106 w 12198158"/>
              <a:gd name="connsiteY37" fmla="*/ 4994951 h 5453385"/>
              <a:gd name="connsiteX38" fmla="*/ 9131223 w 12198158"/>
              <a:gd name="connsiteY38" fmla="*/ 4992596 h 5453385"/>
              <a:gd name="connsiteX39" fmla="*/ 9107733 w 12198158"/>
              <a:gd name="connsiteY39" fmla="*/ 4991112 h 5453385"/>
              <a:gd name="connsiteX40" fmla="*/ 9047414 w 12198158"/>
              <a:gd name="connsiteY40" fmla="*/ 4982084 h 5453385"/>
              <a:gd name="connsiteX41" fmla="*/ 8999479 w 12198158"/>
              <a:gd name="connsiteY41" fmla="*/ 4985651 h 5453385"/>
              <a:gd name="connsiteX42" fmla="*/ 8999194 w 12198158"/>
              <a:gd name="connsiteY42" fmla="*/ 4985390 h 5453385"/>
              <a:gd name="connsiteX43" fmla="*/ 8990231 w 12198158"/>
              <a:gd name="connsiteY43" fmla="*/ 4986706 h 5453385"/>
              <a:gd name="connsiteX44" fmla="*/ 8984397 w 12198158"/>
              <a:gd name="connsiteY44" fmla="*/ 4988944 h 5453385"/>
              <a:gd name="connsiteX45" fmla="*/ 8968351 w 12198158"/>
              <a:gd name="connsiteY45" fmla="*/ 4992447 h 5453385"/>
              <a:gd name="connsiteX46" fmla="*/ 8962029 w 12198158"/>
              <a:gd name="connsiteY46" fmla="*/ 4991687 h 5453385"/>
              <a:gd name="connsiteX47" fmla="*/ 8957069 w 12198158"/>
              <a:gd name="connsiteY47" fmla="*/ 4989271 h 5453385"/>
              <a:gd name="connsiteX48" fmla="*/ 8889695 w 12198158"/>
              <a:gd name="connsiteY48" fmla="*/ 5009620 h 5453385"/>
              <a:gd name="connsiteX49" fmla="*/ 8746606 w 12198158"/>
              <a:gd name="connsiteY49" fmla="*/ 5006694 h 5453385"/>
              <a:gd name="connsiteX50" fmla="*/ 8702038 w 12198158"/>
              <a:gd name="connsiteY50" fmla="*/ 5008976 h 5453385"/>
              <a:gd name="connsiteX51" fmla="*/ 8590337 w 12198158"/>
              <a:gd name="connsiteY51" fmla="*/ 5018285 h 5453385"/>
              <a:gd name="connsiteX52" fmla="*/ 8519543 w 12198158"/>
              <a:gd name="connsiteY52" fmla="*/ 5002167 h 5453385"/>
              <a:gd name="connsiteX53" fmla="*/ 8505306 w 12198158"/>
              <a:gd name="connsiteY53" fmla="*/ 5008590 h 5453385"/>
              <a:gd name="connsiteX54" fmla="*/ 8500493 w 12198158"/>
              <a:gd name="connsiteY54" fmla="*/ 5011849 h 5453385"/>
              <a:gd name="connsiteX55" fmla="*/ 8492299 w 12198158"/>
              <a:gd name="connsiteY55" fmla="*/ 5014823 h 5453385"/>
              <a:gd name="connsiteX56" fmla="*/ 8491926 w 12198158"/>
              <a:gd name="connsiteY56" fmla="*/ 5014628 h 5453385"/>
              <a:gd name="connsiteX57" fmla="*/ 8484586 w 12198158"/>
              <a:gd name="connsiteY57" fmla="*/ 5017941 h 5453385"/>
              <a:gd name="connsiteX58" fmla="*/ 8361601 w 12198158"/>
              <a:gd name="connsiteY58" fmla="*/ 5033190 h 5453385"/>
              <a:gd name="connsiteX59" fmla="*/ 8348227 w 12198158"/>
              <a:gd name="connsiteY59" fmla="*/ 5033401 h 5453385"/>
              <a:gd name="connsiteX60" fmla="*/ 8346801 w 12198158"/>
              <a:gd name="connsiteY60" fmla="*/ 5032489 h 5453385"/>
              <a:gd name="connsiteX61" fmla="*/ 8308886 w 12198158"/>
              <a:gd name="connsiteY61" fmla="*/ 5051758 h 5453385"/>
              <a:gd name="connsiteX62" fmla="*/ 8289640 w 12198158"/>
              <a:gd name="connsiteY62" fmla="*/ 5066848 h 5453385"/>
              <a:gd name="connsiteX63" fmla="*/ 8278750 w 12198158"/>
              <a:gd name="connsiteY63" fmla="*/ 5073172 h 5453385"/>
              <a:gd name="connsiteX64" fmla="*/ 8277624 w 12198158"/>
              <a:gd name="connsiteY64" fmla="*/ 5077997 h 5453385"/>
              <a:gd name="connsiteX65" fmla="*/ 8260561 w 12198158"/>
              <a:gd name="connsiteY65" fmla="*/ 5085789 h 5453385"/>
              <a:gd name="connsiteX66" fmla="*/ 8257864 w 12198158"/>
              <a:gd name="connsiteY66" fmla="*/ 5085539 h 5453385"/>
              <a:gd name="connsiteX67" fmla="*/ 8246529 w 12198158"/>
              <a:gd name="connsiteY67" fmla="*/ 5096229 h 5453385"/>
              <a:gd name="connsiteX68" fmla="*/ 8240334 w 12198158"/>
              <a:gd name="connsiteY68" fmla="*/ 5110338 h 5453385"/>
              <a:gd name="connsiteX69" fmla="*/ 8084875 w 12198158"/>
              <a:gd name="connsiteY69" fmla="*/ 5160468 h 5453385"/>
              <a:gd name="connsiteX70" fmla="*/ 7900134 w 12198158"/>
              <a:gd name="connsiteY70" fmla="*/ 5206050 h 5453385"/>
              <a:gd name="connsiteX71" fmla="*/ 7713595 w 12198158"/>
              <a:gd name="connsiteY71" fmla="*/ 5233976 h 5453385"/>
              <a:gd name="connsiteX72" fmla="*/ 7609267 w 12198158"/>
              <a:gd name="connsiteY72" fmla="*/ 5230207 h 5453385"/>
              <a:gd name="connsiteX73" fmla="*/ 7522521 w 12198158"/>
              <a:gd name="connsiteY73" fmla="*/ 5236536 h 5453385"/>
              <a:gd name="connsiteX74" fmla="*/ 7514554 w 12198158"/>
              <a:gd name="connsiteY74" fmla="*/ 5239309 h 5453385"/>
              <a:gd name="connsiteX75" fmla="*/ 7502403 w 12198158"/>
              <a:gd name="connsiteY75" fmla="*/ 5240758 h 5453385"/>
              <a:gd name="connsiteX76" fmla="*/ 7502032 w 12198158"/>
              <a:gd name="connsiteY76" fmla="*/ 5240403 h 5453385"/>
              <a:gd name="connsiteX77" fmla="*/ 7490794 w 12198158"/>
              <a:gd name="connsiteY77" fmla="*/ 5242523 h 5453385"/>
              <a:gd name="connsiteX78" fmla="*/ 7400450 w 12198158"/>
              <a:gd name="connsiteY78" fmla="*/ 5233721 h 5453385"/>
              <a:gd name="connsiteX79" fmla="*/ 7307302 w 12198158"/>
              <a:gd name="connsiteY79" fmla="*/ 5223301 h 5453385"/>
              <a:gd name="connsiteX80" fmla="*/ 7305976 w 12198158"/>
              <a:gd name="connsiteY80" fmla="*/ 5221735 h 5453385"/>
              <a:gd name="connsiteX81" fmla="*/ 7213744 w 12198158"/>
              <a:gd name="connsiteY81" fmla="*/ 5249155 h 5453385"/>
              <a:gd name="connsiteX82" fmla="*/ 7196298 w 12198158"/>
              <a:gd name="connsiteY82" fmla="*/ 5254097 h 5453385"/>
              <a:gd name="connsiteX83" fmla="*/ 7192202 w 12198158"/>
              <a:gd name="connsiteY83" fmla="*/ 5259915 h 5453385"/>
              <a:gd name="connsiteX84" fmla="*/ 7166024 w 12198158"/>
              <a:gd name="connsiteY84" fmla="*/ 5264963 h 5453385"/>
              <a:gd name="connsiteX85" fmla="*/ 7092253 w 12198158"/>
              <a:gd name="connsiteY85" fmla="*/ 5278242 h 5453385"/>
              <a:gd name="connsiteX86" fmla="*/ 7013814 w 12198158"/>
              <a:gd name="connsiteY86" fmla="*/ 5277836 h 5453385"/>
              <a:gd name="connsiteX87" fmla="*/ 6899540 w 12198158"/>
              <a:gd name="connsiteY87" fmla="*/ 5309879 h 5453385"/>
              <a:gd name="connsiteX88" fmla="*/ 6703746 w 12198158"/>
              <a:gd name="connsiteY88" fmla="*/ 5340238 h 5453385"/>
              <a:gd name="connsiteX89" fmla="*/ 6545085 w 12198158"/>
              <a:gd name="connsiteY89" fmla="*/ 5371489 h 5453385"/>
              <a:gd name="connsiteX90" fmla="*/ 6313345 w 12198158"/>
              <a:gd name="connsiteY90" fmla="*/ 5422313 h 5453385"/>
              <a:gd name="connsiteX91" fmla="*/ 6164558 w 12198158"/>
              <a:gd name="connsiteY91" fmla="*/ 5424579 h 5453385"/>
              <a:gd name="connsiteX92" fmla="*/ 6069796 w 12198158"/>
              <a:gd name="connsiteY92" fmla="*/ 5446801 h 5453385"/>
              <a:gd name="connsiteX93" fmla="*/ 6064481 w 12198158"/>
              <a:gd name="connsiteY93" fmla="*/ 5445132 h 5453385"/>
              <a:gd name="connsiteX94" fmla="*/ 6044602 w 12198158"/>
              <a:gd name="connsiteY94" fmla="*/ 5445873 h 5453385"/>
              <a:gd name="connsiteX95" fmla="*/ 6037252 w 12198158"/>
              <a:gd name="connsiteY95" fmla="*/ 5436807 h 5453385"/>
              <a:gd name="connsiteX96" fmla="*/ 6006081 w 12198158"/>
              <a:gd name="connsiteY96" fmla="*/ 5431276 h 5453385"/>
              <a:gd name="connsiteX97" fmla="*/ 5920065 w 12198158"/>
              <a:gd name="connsiteY97" fmla="*/ 5420947 h 5453385"/>
              <a:gd name="connsiteX98" fmla="*/ 5755077 w 12198158"/>
              <a:gd name="connsiteY98" fmla="*/ 5452274 h 5453385"/>
              <a:gd name="connsiteX99" fmla="*/ 5623207 w 12198158"/>
              <a:gd name="connsiteY99" fmla="*/ 5453385 h 5453385"/>
              <a:gd name="connsiteX100" fmla="*/ 5467256 w 12198158"/>
              <a:gd name="connsiteY100" fmla="*/ 5438160 h 5453385"/>
              <a:gd name="connsiteX101" fmla="*/ 5429137 w 12198158"/>
              <a:gd name="connsiteY101" fmla="*/ 5425939 h 5453385"/>
              <a:gd name="connsiteX102" fmla="*/ 5378078 w 12198158"/>
              <a:gd name="connsiteY102" fmla="*/ 5406715 h 5453385"/>
              <a:gd name="connsiteX103" fmla="*/ 5258253 w 12198158"/>
              <a:gd name="connsiteY103" fmla="*/ 5384542 h 5453385"/>
              <a:gd name="connsiteX104" fmla="*/ 5219477 w 12198158"/>
              <a:gd name="connsiteY104" fmla="*/ 5372462 h 5453385"/>
              <a:gd name="connsiteX105" fmla="*/ 5171208 w 12198158"/>
              <a:gd name="connsiteY105" fmla="*/ 5369215 h 5453385"/>
              <a:gd name="connsiteX106" fmla="*/ 5153115 w 12198158"/>
              <a:gd name="connsiteY106" fmla="*/ 5361371 h 5453385"/>
              <a:gd name="connsiteX107" fmla="*/ 5139168 w 12198158"/>
              <a:gd name="connsiteY107" fmla="*/ 5357678 h 5453385"/>
              <a:gd name="connsiteX108" fmla="*/ 5136167 w 12198158"/>
              <a:gd name="connsiteY108" fmla="*/ 5355396 h 5453385"/>
              <a:gd name="connsiteX109" fmla="*/ 5118243 w 12198158"/>
              <a:gd name="connsiteY109" fmla="*/ 5343610 h 5453385"/>
              <a:gd name="connsiteX110" fmla="*/ 5062411 w 12198158"/>
              <a:gd name="connsiteY110" fmla="*/ 5350746 h 5453385"/>
              <a:gd name="connsiteX111" fmla="*/ 5008170 w 12198158"/>
              <a:gd name="connsiteY111" fmla="*/ 5332957 h 5453385"/>
              <a:gd name="connsiteX112" fmla="*/ 4837210 w 12198158"/>
              <a:gd name="connsiteY112" fmla="*/ 5306875 h 5453385"/>
              <a:gd name="connsiteX113" fmla="*/ 4759270 w 12198158"/>
              <a:gd name="connsiteY113" fmla="*/ 5276719 h 5453385"/>
              <a:gd name="connsiteX114" fmla="*/ 4720035 w 12198158"/>
              <a:gd name="connsiteY114" fmla="*/ 5266929 h 5453385"/>
              <a:gd name="connsiteX115" fmla="*/ 4718027 w 12198158"/>
              <a:gd name="connsiteY115" fmla="*/ 5266116 h 5453385"/>
              <a:gd name="connsiteX116" fmla="*/ 4718961 w 12198158"/>
              <a:gd name="connsiteY116" fmla="*/ 5265887 h 5453385"/>
              <a:gd name="connsiteX117" fmla="*/ 4714055 w 12198158"/>
              <a:gd name="connsiteY117" fmla="*/ 5264507 h 5453385"/>
              <a:gd name="connsiteX118" fmla="*/ 4718027 w 12198158"/>
              <a:gd name="connsiteY118" fmla="*/ 5266116 h 5453385"/>
              <a:gd name="connsiteX119" fmla="*/ 4712381 w 12198158"/>
              <a:gd name="connsiteY119" fmla="*/ 5267501 h 5453385"/>
              <a:gd name="connsiteX120" fmla="*/ 4512801 w 12198158"/>
              <a:gd name="connsiteY120" fmla="*/ 5256747 h 5453385"/>
              <a:gd name="connsiteX121" fmla="*/ 4425588 w 12198158"/>
              <a:gd name="connsiteY121" fmla="*/ 5245181 h 5453385"/>
              <a:gd name="connsiteX122" fmla="*/ 4314086 w 12198158"/>
              <a:gd name="connsiteY122" fmla="*/ 5250903 h 5453385"/>
              <a:gd name="connsiteX123" fmla="*/ 4312230 w 12198158"/>
              <a:gd name="connsiteY123" fmla="*/ 5249446 h 5453385"/>
              <a:gd name="connsiteX124" fmla="*/ 4292278 w 12198158"/>
              <a:gd name="connsiteY124" fmla="*/ 5247406 h 5453385"/>
              <a:gd name="connsiteX125" fmla="*/ 4287201 w 12198158"/>
              <a:gd name="connsiteY125" fmla="*/ 5250574 h 5453385"/>
              <a:gd name="connsiteX126" fmla="*/ 4273289 w 12198158"/>
              <a:gd name="connsiteY126" fmla="*/ 5250306 h 5453385"/>
              <a:gd name="connsiteX127" fmla="*/ 4245283 w 12198158"/>
              <a:gd name="connsiteY127" fmla="*/ 5252830 h 5453385"/>
              <a:gd name="connsiteX128" fmla="*/ 4199245 w 12198158"/>
              <a:gd name="connsiteY128" fmla="*/ 5249795 h 5453385"/>
              <a:gd name="connsiteX129" fmla="*/ 4198941 w 12198158"/>
              <a:gd name="connsiteY129" fmla="*/ 5248428 h 5453385"/>
              <a:gd name="connsiteX130" fmla="*/ 4188453 w 12198158"/>
              <a:gd name="connsiteY130" fmla="*/ 5242309 h 5453385"/>
              <a:gd name="connsiteX131" fmla="*/ 4139982 w 12198158"/>
              <a:gd name="connsiteY131" fmla="*/ 5225080 h 5453385"/>
              <a:gd name="connsiteX132" fmla="*/ 4080374 w 12198158"/>
              <a:gd name="connsiteY132" fmla="*/ 5196265 h 5453385"/>
              <a:gd name="connsiteX133" fmla="*/ 4071828 w 12198158"/>
              <a:gd name="connsiteY133" fmla="*/ 5195359 h 5453385"/>
              <a:gd name="connsiteX134" fmla="*/ 4071710 w 12198158"/>
              <a:gd name="connsiteY134" fmla="*/ 5195034 h 5453385"/>
              <a:gd name="connsiteX135" fmla="*/ 4056247 w 12198158"/>
              <a:gd name="connsiteY135" fmla="*/ 5193703 h 5453385"/>
              <a:gd name="connsiteX136" fmla="*/ 4039668 w 12198158"/>
              <a:gd name="connsiteY136" fmla="*/ 5191942 h 5453385"/>
              <a:gd name="connsiteX137" fmla="*/ 4034303 w 12198158"/>
              <a:gd name="connsiteY137" fmla="*/ 5189299 h 5453385"/>
              <a:gd name="connsiteX138" fmla="*/ 4032672 w 12198158"/>
              <a:gd name="connsiteY138" fmla="*/ 5185317 h 5453385"/>
              <a:gd name="connsiteX139" fmla="*/ 4031088 w 12198158"/>
              <a:gd name="connsiteY139" fmla="*/ 5185572 h 5453385"/>
              <a:gd name="connsiteX140" fmla="*/ 4001867 w 12198158"/>
              <a:gd name="connsiteY140" fmla="*/ 5171923 h 5453385"/>
              <a:gd name="connsiteX141" fmla="*/ 3934220 w 12198158"/>
              <a:gd name="connsiteY141" fmla="*/ 5152965 h 5453385"/>
              <a:gd name="connsiteX142" fmla="*/ 3894676 w 12198158"/>
              <a:gd name="connsiteY142" fmla="*/ 5146824 h 5453385"/>
              <a:gd name="connsiteX143" fmla="*/ 3787232 w 12198158"/>
              <a:gd name="connsiteY143" fmla="*/ 5124845 h 5453385"/>
              <a:gd name="connsiteX144" fmla="*/ 3680057 w 12198158"/>
              <a:gd name="connsiteY144" fmla="*/ 5098865 h 5453385"/>
              <a:gd name="connsiteX145" fmla="*/ 3607627 w 12198158"/>
              <a:gd name="connsiteY145" fmla="*/ 5063819 h 5453385"/>
              <a:gd name="connsiteX146" fmla="*/ 3601451 w 12198158"/>
              <a:gd name="connsiteY146" fmla="*/ 5065299 h 5453385"/>
              <a:gd name="connsiteX147" fmla="*/ 3592338 w 12198158"/>
              <a:gd name="connsiteY147" fmla="*/ 5065477 h 5453385"/>
              <a:gd name="connsiteX148" fmla="*/ 3592104 w 12198158"/>
              <a:gd name="connsiteY148" fmla="*/ 5065184 h 5453385"/>
              <a:gd name="connsiteX149" fmla="*/ 3583586 w 12198158"/>
              <a:gd name="connsiteY149" fmla="*/ 5065934 h 5453385"/>
              <a:gd name="connsiteX150" fmla="*/ 3533777 w 12198158"/>
              <a:gd name="connsiteY150" fmla="*/ 5055401 h 5453385"/>
              <a:gd name="connsiteX151" fmla="*/ 3470906 w 12198158"/>
              <a:gd name="connsiteY151" fmla="*/ 5051425 h 5453385"/>
              <a:gd name="connsiteX152" fmla="*/ 3398460 w 12198158"/>
              <a:gd name="connsiteY152" fmla="*/ 5038341 h 5453385"/>
              <a:gd name="connsiteX153" fmla="*/ 3361644 w 12198158"/>
              <a:gd name="connsiteY153" fmla="*/ 5056751 h 5453385"/>
              <a:gd name="connsiteX154" fmla="*/ 3341795 w 12198158"/>
              <a:gd name="connsiteY154" fmla="*/ 5058577 h 5453385"/>
              <a:gd name="connsiteX155" fmla="*/ 3339469 w 12198158"/>
              <a:gd name="connsiteY155" fmla="*/ 5057519 h 5453385"/>
              <a:gd name="connsiteX156" fmla="*/ 3260180 w 12198158"/>
              <a:gd name="connsiteY156" fmla="*/ 5063901 h 5453385"/>
              <a:gd name="connsiteX157" fmla="*/ 3140460 w 12198158"/>
              <a:gd name="connsiteY157" fmla="*/ 5072344 h 5453385"/>
              <a:gd name="connsiteX158" fmla="*/ 3028270 w 12198158"/>
              <a:gd name="connsiteY158" fmla="*/ 5075215 h 5453385"/>
              <a:gd name="connsiteX159" fmla="*/ 2779714 w 12198158"/>
              <a:gd name="connsiteY159" fmla="*/ 5098912 h 5453385"/>
              <a:gd name="connsiteX160" fmla="*/ 2649525 w 12198158"/>
              <a:gd name="connsiteY160" fmla="*/ 5134167 h 5453385"/>
              <a:gd name="connsiteX161" fmla="*/ 2566315 w 12198158"/>
              <a:gd name="connsiteY161" fmla="*/ 5081857 h 5453385"/>
              <a:gd name="connsiteX162" fmla="*/ 2441626 w 12198158"/>
              <a:gd name="connsiteY162" fmla="*/ 5096953 h 5453385"/>
              <a:gd name="connsiteX163" fmla="*/ 2313568 w 12198158"/>
              <a:gd name="connsiteY163" fmla="*/ 5106148 h 5453385"/>
              <a:gd name="connsiteX164" fmla="*/ 2207105 w 12198158"/>
              <a:gd name="connsiteY164" fmla="*/ 5100465 h 5453385"/>
              <a:gd name="connsiteX165" fmla="*/ 2093268 w 12198158"/>
              <a:gd name="connsiteY165" fmla="*/ 5082317 h 5453385"/>
              <a:gd name="connsiteX166" fmla="*/ 1996024 w 12198158"/>
              <a:gd name="connsiteY166" fmla="*/ 5073607 h 5453385"/>
              <a:gd name="connsiteX167" fmla="*/ 1926886 w 12198158"/>
              <a:gd name="connsiteY167" fmla="*/ 5097439 h 5453385"/>
              <a:gd name="connsiteX168" fmla="*/ 1920368 w 12198158"/>
              <a:gd name="connsiteY168" fmla="*/ 5092193 h 5453385"/>
              <a:gd name="connsiteX169" fmla="*/ 1871831 w 12198158"/>
              <a:gd name="connsiteY169" fmla="*/ 5093925 h 5453385"/>
              <a:gd name="connsiteX170" fmla="*/ 1785463 w 12198158"/>
              <a:gd name="connsiteY170" fmla="*/ 5123922 h 5453385"/>
              <a:gd name="connsiteX171" fmla="*/ 1737045 w 12198158"/>
              <a:gd name="connsiteY171" fmla="*/ 5118437 h 5453385"/>
              <a:gd name="connsiteX172" fmla="*/ 1673954 w 12198158"/>
              <a:gd name="connsiteY172" fmla="*/ 5100682 h 5453385"/>
              <a:gd name="connsiteX173" fmla="*/ 1602834 w 12198158"/>
              <a:gd name="connsiteY173" fmla="*/ 5117005 h 5453385"/>
              <a:gd name="connsiteX174" fmla="*/ 1490351 w 12198158"/>
              <a:gd name="connsiteY174" fmla="*/ 5089213 h 5453385"/>
              <a:gd name="connsiteX175" fmla="*/ 1149212 w 12198158"/>
              <a:gd name="connsiteY175" fmla="*/ 5040291 h 5453385"/>
              <a:gd name="connsiteX176" fmla="*/ 938574 w 12198158"/>
              <a:gd name="connsiteY176" fmla="*/ 5042902 h 5453385"/>
              <a:gd name="connsiteX177" fmla="*/ 857697 w 12198158"/>
              <a:gd name="connsiteY177" fmla="*/ 5001472 h 5453385"/>
              <a:gd name="connsiteX178" fmla="*/ 836981 w 12198158"/>
              <a:gd name="connsiteY178" fmla="*/ 5002789 h 5453385"/>
              <a:gd name="connsiteX179" fmla="*/ 816264 w 12198158"/>
              <a:gd name="connsiteY179" fmla="*/ 5000656 h 5453385"/>
              <a:gd name="connsiteX180" fmla="*/ 810965 w 12198158"/>
              <a:gd name="connsiteY180" fmla="*/ 5003799 h 5453385"/>
              <a:gd name="connsiteX181" fmla="*/ 796509 w 12198158"/>
              <a:gd name="connsiteY181" fmla="*/ 5003468 h 5453385"/>
              <a:gd name="connsiteX182" fmla="*/ 767389 w 12198158"/>
              <a:gd name="connsiteY182" fmla="*/ 5005865 h 5453385"/>
              <a:gd name="connsiteX183" fmla="*/ 762544 w 12198158"/>
              <a:gd name="connsiteY183" fmla="*/ 5003453 h 5453385"/>
              <a:gd name="connsiteX184" fmla="*/ 719567 w 12198158"/>
              <a:gd name="connsiteY184" fmla="*/ 5002615 h 5453385"/>
              <a:gd name="connsiteX185" fmla="*/ 719262 w 12198158"/>
              <a:gd name="connsiteY185" fmla="*/ 5001245 h 5453385"/>
              <a:gd name="connsiteX186" fmla="*/ 708402 w 12198158"/>
              <a:gd name="connsiteY186" fmla="*/ 4995080 h 5453385"/>
              <a:gd name="connsiteX187" fmla="*/ 596394 w 12198158"/>
              <a:gd name="connsiteY187" fmla="*/ 4948536 h 5453385"/>
              <a:gd name="connsiteX188" fmla="*/ 578149 w 12198158"/>
              <a:gd name="connsiteY188" fmla="*/ 4945656 h 5453385"/>
              <a:gd name="connsiteX189" fmla="*/ 571336 w 12198158"/>
              <a:gd name="connsiteY189" fmla="*/ 4945862 h 5453385"/>
              <a:gd name="connsiteX190" fmla="*/ 444802 w 12198158"/>
              <a:gd name="connsiteY190" fmla="*/ 4904561 h 5453385"/>
              <a:gd name="connsiteX191" fmla="*/ 403746 w 12198158"/>
              <a:gd name="connsiteY191" fmla="*/ 4898238 h 5453385"/>
              <a:gd name="connsiteX192" fmla="*/ 292240 w 12198158"/>
              <a:gd name="connsiteY192" fmla="*/ 4875762 h 5453385"/>
              <a:gd name="connsiteX193" fmla="*/ 118302 w 12198158"/>
              <a:gd name="connsiteY193" fmla="*/ 4819502 h 5453385"/>
              <a:gd name="connsiteX194" fmla="*/ 15516 w 12198158"/>
              <a:gd name="connsiteY194" fmla="*/ 4816401 h 5453385"/>
              <a:gd name="connsiteX195" fmla="*/ 2 w 12198158"/>
              <a:gd name="connsiteY195" fmla="*/ 4810462 h 5453385"/>
              <a:gd name="connsiteX196" fmla="*/ 0 w 12198158"/>
              <a:gd name="connsiteY196" fmla="*/ 0 h 5453385"/>
              <a:gd name="connsiteX0" fmla="*/ 0 w 12198158"/>
              <a:gd name="connsiteY0" fmla="*/ 0 h 5453385"/>
              <a:gd name="connsiteX1" fmla="*/ 12192000 w 12198158"/>
              <a:gd name="connsiteY1" fmla="*/ 0 h 5453385"/>
              <a:gd name="connsiteX2" fmla="*/ 12198158 w 12198158"/>
              <a:gd name="connsiteY2" fmla="*/ 4140646 h 5453385"/>
              <a:gd name="connsiteX3" fmla="*/ 12132764 w 12198158"/>
              <a:gd name="connsiteY3" fmla="*/ 4224573 h 5453385"/>
              <a:gd name="connsiteX4" fmla="*/ 12053056 w 12198158"/>
              <a:gd name="connsiteY4" fmla="*/ 4225834 h 5453385"/>
              <a:gd name="connsiteX5" fmla="*/ 11938513 w 12198158"/>
              <a:gd name="connsiteY5" fmla="*/ 4230448 h 5453385"/>
              <a:gd name="connsiteX6" fmla="*/ 11853342 w 12198158"/>
              <a:gd name="connsiteY6" fmla="*/ 4258769 h 5453385"/>
              <a:gd name="connsiteX7" fmla="*/ 11704569 w 12198158"/>
              <a:gd name="connsiteY7" fmla="*/ 4315417 h 5453385"/>
              <a:gd name="connsiteX8" fmla="*/ 11577641 w 12198158"/>
              <a:gd name="connsiteY8" fmla="*/ 4362077 h 5453385"/>
              <a:gd name="connsiteX9" fmla="*/ 11508791 w 12198158"/>
              <a:gd name="connsiteY9" fmla="*/ 4445364 h 5453385"/>
              <a:gd name="connsiteX10" fmla="*/ 11388373 w 12198158"/>
              <a:gd name="connsiteY10" fmla="*/ 4503521 h 5453385"/>
              <a:gd name="connsiteX11" fmla="*/ 11276406 w 12198158"/>
              <a:gd name="connsiteY11" fmla="*/ 4532180 h 5453385"/>
              <a:gd name="connsiteX12" fmla="*/ 11190251 w 12198158"/>
              <a:gd name="connsiteY12" fmla="*/ 4549353 h 5453385"/>
              <a:gd name="connsiteX13" fmla="*/ 11139995 w 12198158"/>
              <a:gd name="connsiteY13" fmla="*/ 4557892 h 5453385"/>
              <a:gd name="connsiteX14" fmla="*/ 11040727 w 12198158"/>
              <a:gd name="connsiteY14" fmla="*/ 4557190 h 5453385"/>
              <a:gd name="connsiteX15" fmla="*/ 10969005 w 12198158"/>
              <a:gd name="connsiteY15" fmla="*/ 4567235 h 5453385"/>
              <a:gd name="connsiteX16" fmla="*/ 10899772 w 12198158"/>
              <a:gd name="connsiteY16" fmla="*/ 4598938 h 5453385"/>
              <a:gd name="connsiteX17" fmla="*/ 10838983 w 12198158"/>
              <a:gd name="connsiteY17" fmla="*/ 4631872 h 5453385"/>
              <a:gd name="connsiteX18" fmla="*/ 10769520 w 12198158"/>
              <a:gd name="connsiteY18" fmla="*/ 4674655 h 5453385"/>
              <a:gd name="connsiteX19" fmla="*/ 10570843 w 12198158"/>
              <a:gd name="connsiteY19" fmla="*/ 4731505 h 5453385"/>
              <a:gd name="connsiteX20" fmla="*/ 10512263 w 12198158"/>
              <a:gd name="connsiteY20" fmla="*/ 4767779 h 5453385"/>
              <a:gd name="connsiteX21" fmla="*/ 10439016 w 12198158"/>
              <a:gd name="connsiteY21" fmla="*/ 4770014 h 5453385"/>
              <a:gd name="connsiteX22" fmla="*/ 10376941 w 12198158"/>
              <a:gd name="connsiteY22" fmla="*/ 4774192 h 5453385"/>
              <a:gd name="connsiteX23" fmla="*/ 10329960 w 12198158"/>
              <a:gd name="connsiteY23" fmla="*/ 4774855 h 5453385"/>
              <a:gd name="connsiteX24" fmla="*/ 10254256 w 12198158"/>
              <a:gd name="connsiteY24" fmla="*/ 4785445 h 5453385"/>
              <a:gd name="connsiteX25" fmla="*/ 10119745 w 12198158"/>
              <a:gd name="connsiteY25" fmla="*/ 4797950 h 5453385"/>
              <a:gd name="connsiteX26" fmla="*/ 10075444 w 12198158"/>
              <a:gd name="connsiteY26" fmla="*/ 4800225 h 5453385"/>
              <a:gd name="connsiteX27" fmla="*/ 10032543 w 12198158"/>
              <a:gd name="connsiteY27" fmla="*/ 4798418 h 5453385"/>
              <a:gd name="connsiteX28" fmla="*/ 9953375 w 12198158"/>
              <a:gd name="connsiteY28" fmla="*/ 4815267 h 5453385"/>
              <a:gd name="connsiteX29" fmla="*/ 9841223 w 12198158"/>
              <a:gd name="connsiteY29" fmla="*/ 4822617 h 5453385"/>
              <a:gd name="connsiteX30" fmla="*/ 9721820 w 12198158"/>
              <a:gd name="connsiteY30" fmla="*/ 4844562 h 5453385"/>
              <a:gd name="connsiteX31" fmla="*/ 9578114 w 12198158"/>
              <a:gd name="connsiteY31" fmla="*/ 4856964 h 5453385"/>
              <a:gd name="connsiteX32" fmla="*/ 9336820 w 12198158"/>
              <a:gd name="connsiteY32" fmla="*/ 4906595 h 5453385"/>
              <a:gd name="connsiteX33" fmla="*/ 9272837 w 12198158"/>
              <a:gd name="connsiteY33" fmla="*/ 4967726 h 5453385"/>
              <a:gd name="connsiteX34" fmla="*/ 9188677 w 12198158"/>
              <a:gd name="connsiteY34" fmla="*/ 4973909 h 5453385"/>
              <a:gd name="connsiteX35" fmla="*/ 9183116 w 12198158"/>
              <a:gd name="connsiteY35" fmla="*/ 4983943 h 5453385"/>
              <a:gd name="connsiteX36" fmla="*/ 9145128 w 12198158"/>
              <a:gd name="connsiteY36" fmla="*/ 4996108 h 5453385"/>
              <a:gd name="connsiteX37" fmla="*/ 9144106 w 12198158"/>
              <a:gd name="connsiteY37" fmla="*/ 4994951 h 5453385"/>
              <a:gd name="connsiteX38" fmla="*/ 9131223 w 12198158"/>
              <a:gd name="connsiteY38" fmla="*/ 4992596 h 5453385"/>
              <a:gd name="connsiteX39" fmla="*/ 9107733 w 12198158"/>
              <a:gd name="connsiteY39" fmla="*/ 4991112 h 5453385"/>
              <a:gd name="connsiteX40" fmla="*/ 9047414 w 12198158"/>
              <a:gd name="connsiteY40" fmla="*/ 4982084 h 5453385"/>
              <a:gd name="connsiteX41" fmla="*/ 8999479 w 12198158"/>
              <a:gd name="connsiteY41" fmla="*/ 4985651 h 5453385"/>
              <a:gd name="connsiteX42" fmla="*/ 8999194 w 12198158"/>
              <a:gd name="connsiteY42" fmla="*/ 4985390 h 5453385"/>
              <a:gd name="connsiteX43" fmla="*/ 8990231 w 12198158"/>
              <a:gd name="connsiteY43" fmla="*/ 4986706 h 5453385"/>
              <a:gd name="connsiteX44" fmla="*/ 8984397 w 12198158"/>
              <a:gd name="connsiteY44" fmla="*/ 4988944 h 5453385"/>
              <a:gd name="connsiteX45" fmla="*/ 8968351 w 12198158"/>
              <a:gd name="connsiteY45" fmla="*/ 4992447 h 5453385"/>
              <a:gd name="connsiteX46" fmla="*/ 8962029 w 12198158"/>
              <a:gd name="connsiteY46" fmla="*/ 4991687 h 5453385"/>
              <a:gd name="connsiteX47" fmla="*/ 8957069 w 12198158"/>
              <a:gd name="connsiteY47" fmla="*/ 4989271 h 5453385"/>
              <a:gd name="connsiteX48" fmla="*/ 8889695 w 12198158"/>
              <a:gd name="connsiteY48" fmla="*/ 5009620 h 5453385"/>
              <a:gd name="connsiteX49" fmla="*/ 8746606 w 12198158"/>
              <a:gd name="connsiteY49" fmla="*/ 5006694 h 5453385"/>
              <a:gd name="connsiteX50" fmla="*/ 8702038 w 12198158"/>
              <a:gd name="connsiteY50" fmla="*/ 5008976 h 5453385"/>
              <a:gd name="connsiteX51" fmla="*/ 8590337 w 12198158"/>
              <a:gd name="connsiteY51" fmla="*/ 5018285 h 5453385"/>
              <a:gd name="connsiteX52" fmla="*/ 8519543 w 12198158"/>
              <a:gd name="connsiteY52" fmla="*/ 5002167 h 5453385"/>
              <a:gd name="connsiteX53" fmla="*/ 8505306 w 12198158"/>
              <a:gd name="connsiteY53" fmla="*/ 5008590 h 5453385"/>
              <a:gd name="connsiteX54" fmla="*/ 8500493 w 12198158"/>
              <a:gd name="connsiteY54" fmla="*/ 5011849 h 5453385"/>
              <a:gd name="connsiteX55" fmla="*/ 8492299 w 12198158"/>
              <a:gd name="connsiteY55" fmla="*/ 5014823 h 5453385"/>
              <a:gd name="connsiteX56" fmla="*/ 8491926 w 12198158"/>
              <a:gd name="connsiteY56" fmla="*/ 5014628 h 5453385"/>
              <a:gd name="connsiteX57" fmla="*/ 8484586 w 12198158"/>
              <a:gd name="connsiteY57" fmla="*/ 5017941 h 5453385"/>
              <a:gd name="connsiteX58" fmla="*/ 8361601 w 12198158"/>
              <a:gd name="connsiteY58" fmla="*/ 5033190 h 5453385"/>
              <a:gd name="connsiteX59" fmla="*/ 8348227 w 12198158"/>
              <a:gd name="connsiteY59" fmla="*/ 5033401 h 5453385"/>
              <a:gd name="connsiteX60" fmla="*/ 8346801 w 12198158"/>
              <a:gd name="connsiteY60" fmla="*/ 5032489 h 5453385"/>
              <a:gd name="connsiteX61" fmla="*/ 8308886 w 12198158"/>
              <a:gd name="connsiteY61" fmla="*/ 5051758 h 5453385"/>
              <a:gd name="connsiteX62" fmla="*/ 8289640 w 12198158"/>
              <a:gd name="connsiteY62" fmla="*/ 5066848 h 5453385"/>
              <a:gd name="connsiteX63" fmla="*/ 8278750 w 12198158"/>
              <a:gd name="connsiteY63" fmla="*/ 5073172 h 5453385"/>
              <a:gd name="connsiteX64" fmla="*/ 8277624 w 12198158"/>
              <a:gd name="connsiteY64" fmla="*/ 5077997 h 5453385"/>
              <a:gd name="connsiteX65" fmla="*/ 8260561 w 12198158"/>
              <a:gd name="connsiteY65" fmla="*/ 5085789 h 5453385"/>
              <a:gd name="connsiteX66" fmla="*/ 8257864 w 12198158"/>
              <a:gd name="connsiteY66" fmla="*/ 5085539 h 5453385"/>
              <a:gd name="connsiteX67" fmla="*/ 8246529 w 12198158"/>
              <a:gd name="connsiteY67" fmla="*/ 5096229 h 5453385"/>
              <a:gd name="connsiteX68" fmla="*/ 8240334 w 12198158"/>
              <a:gd name="connsiteY68" fmla="*/ 5110338 h 5453385"/>
              <a:gd name="connsiteX69" fmla="*/ 8084875 w 12198158"/>
              <a:gd name="connsiteY69" fmla="*/ 5160468 h 5453385"/>
              <a:gd name="connsiteX70" fmla="*/ 7900134 w 12198158"/>
              <a:gd name="connsiteY70" fmla="*/ 5206050 h 5453385"/>
              <a:gd name="connsiteX71" fmla="*/ 7713595 w 12198158"/>
              <a:gd name="connsiteY71" fmla="*/ 5233976 h 5453385"/>
              <a:gd name="connsiteX72" fmla="*/ 7609267 w 12198158"/>
              <a:gd name="connsiteY72" fmla="*/ 5230207 h 5453385"/>
              <a:gd name="connsiteX73" fmla="*/ 7522521 w 12198158"/>
              <a:gd name="connsiteY73" fmla="*/ 5236536 h 5453385"/>
              <a:gd name="connsiteX74" fmla="*/ 7514554 w 12198158"/>
              <a:gd name="connsiteY74" fmla="*/ 5239309 h 5453385"/>
              <a:gd name="connsiteX75" fmla="*/ 7502403 w 12198158"/>
              <a:gd name="connsiteY75" fmla="*/ 5240758 h 5453385"/>
              <a:gd name="connsiteX76" fmla="*/ 7502032 w 12198158"/>
              <a:gd name="connsiteY76" fmla="*/ 5240403 h 5453385"/>
              <a:gd name="connsiteX77" fmla="*/ 7490794 w 12198158"/>
              <a:gd name="connsiteY77" fmla="*/ 5242523 h 5453385"/>
              <a:gd name="connsiteX78" fmla="*/ 7400450 w 12198158"/>
              <a:gd name="connsiteY78" fmla="*/ 5233721 h 5453385"/>
              <a:gd name="connsiteX79" fmla="*/ 7307302 w 12198158"/>
              <a:gd name="connsiteY79" fmla="*/ 5223301 h 5453385"/>
              <a:gd name="connsiteX80" fmla="*/ 7305976 w 12198158"/>
              <a:gd name="connsiteY80" fmla="*/ 5221735 h 5453385"/>
              <a:gd name="connsiteX81" fmla="*/ 7213744 w 12198158"/>
              <a:gd name="connsiteY81" fmla="*/ 5249155 h 5453385"/>
              <a:gd name="connsiteX82" fmla="*/ 7196298 w 12198158"/>
              <a:gd name="connsiteY82" fmla="*/ 5254097 h 5453385"/>
              <a:gd name="connsiteX83" fmla="*/ 7192202 w 12198158"/>
              <a:gd name="connsiteY83" fmla="*/ 5259915 h 5453385"/>
              <a:gd name="connsiteX84" fmla="*/ 7166024 w 12198158"/>
              <a:gd name="connsiteY84" fmla="*/ 5264963 h 5453385"/>
              <a:gd name="connsiteX85" fmla="*/ 7092253 w 12198158"/>
              <a:gd name="connsiteY85" fmla="*/ 5278242 h 5453385"/>
              <a:gd name="connsiteX86" fmla="*/ 7013814 w 12198158"/>
              <a:gd name="connsiteY86" fmla="*/ 5277836 h 5453385"/>
              <a:gd name="connsiteX87" fmla="*/ 6899540 w 12198158"/>
              <a:gd name="connsiteY87" fmla="*/ 5309879 h 5453385"/>
              <a:gd name="connsiteX88" fmla="*/ 6703746 w 12198158"/>
              <a:gd name="connsiteY88" fmla="*/ 5340238 h 5453385"/>
              <a:gd name="connsiteX89" fmla="*/ 6545085 w 12198158"/>
              <a:gd name="connsiteY89" fmla="*/ 5371489 h 5453385"/>
              <a:gd name="connsiteX90" fmla="*/ 6313345 w 12198158"/>
              <a:gd name="connsiteY90" fmla="*/ 5422313 h 5453385"/>
              <a:gd name="connsiteX91" fmla="*/ 6164558 w 12198158"/>
              <a:gd name="connsiteY91" fmla="*/ 5424579 h 5453385"/>
              <a:gd name="connsiteX92" fmla="*/ 6069796 w 12198158"/>
              <a:gd name="connsiteY92" fmla="*/ 5446801 h 5453385"/>
              <a:gd name="connsiteX93" fmla="*/ 6064481 w 12198158"/>
              <a:gd name="connsiteY93" fmla="*/ 5445132 h 5453385"/>
              <a:gd name="connsiteX94" fmla="*/ 6044602 w 12198158"/>
              <a:gd name="connsiteY94" fmla="*/ 5445873 h 5453385"/>
              <a:gd name="connsiteX95" fmla="*/ 6037252 w 12198158"/>
              <a:gd name="connsiteY95" fmla="*/ 5436807 h 5453385"/>
              <a:gd name="connsiteX96" fmla="*/ 6006081 w 12198158"/>
              <a:gd name="connsiteY96" fmla="*/ 5431276 h 5453385"/>
              <a:gd name="connsiteX97" fmla="*/ 5920065 w 12198158"/>
              <a:gd name="connsiteY97" fmla="*/ 5420947 h 5453385"/>
              <a:gd name="connsiteX98" fmla="*/ 5755077 w 12198158"/>
              <a:gd name="connsiteY98" fmla="*/ 5452274 h 5453385"/>
              <a:gd name="connsiteX99" fmla="*/ 5623207 w 12198158"/>
              <a:gd name="connsiteY99" fmla="*/ 5453385 h 5453385"/>
              <a:gd name="connsiteX100" fmla="*/ 5467256 w 12198158"/>
              <a:gd name="connsiteY100" fmla="*/ 5438160 h 5453385"/>
              <a:gd name="connsiteX101" fmla="*/ 5429137 w 12198158"/>
              <a:gd name="connsiteY101" fmla="*/ 5425939 h 5453385"/>
              <a:gd name="connsiteX102" fmla="*/ 5378078 w 12198158"/>
              <a:gd name="connsiteY102" fmla="*/ 5406715 h 5453385"/>
              <a:gd name="connsiteX103" fmla="*/ 5258253 w 12198158"/>
              <a:gd name="connsiteY103" fmla="*/ 5384542 h 5453385"/>
              <a:gd name="connsiteX104" fmla="*/ 5219477 w 12198158"/>
              <a:gd name="connsiteY104" fmla="*/ 5372462 h 5453385"/>
              <a:gd name="connsiteX105" fmla="*/ 5171208 w 12198158"/>
              <a:gd name="connsiteY105" fmla="*/ 5369215 h 5453385"/>
              <a:gd name="connsiteX106" fmla="*/ 5153115 w 12198158"/>
              <a:gd name="connsiteY106" fmla="*/ 5361371 h 5453385"/>
              <a:gd name="connsiteX107" fmla="*/ 5139168 w 12198158"/>
              <a:gd name="connsiteY107" fmla="*/ 5357678 h 5453385"/>
              <a:gd name="connsiteX108" fmla="*/ 5136167 w 12198158"/>
              <a:gd name="connsiteY108" fmla="*/ 5355396 h 5453385"/>
              <a:gd name="connsiteX109" fmla="*/ 5118243 w 12198158"/>
              <a:gd name="connsiteY109" fmla="*/ 5343610 h 5453385"/>
              <a:gd name="connsiteX110" fmla="*/ 5062411 w 12198158"/>
              <a:gd name="connsiteY110" fmla="*/ 5350746 h 5453385"/>
              <a:gd name="connsiteX111" fmla="*/ 5008170 w 12198158"/>
              <a:gd name="connsiteY111" fmla="*/ 5332957 h 5453385"/>
              <a:gd name="connsiteX112" fmla="*/ 4837210 w 12198158"/>
              <a:gd name="connsiteY112" fmla="*/ 5306875 h 5453385"/>
              <a:gd name="connsiteX113" fmla="*/ 4759270 w 12198158"/>
              <a:gd name="connsiteY113" fmla="*/ 5276719 h 5453385"/>
              <a:gd name="connsiteX114" fmla="*/ 4720035 w 12198158"/>
              <a:gd name="connsiteY114" fmla="*/ 5266929 h 5453385"/>
              <a:gd name="connsiteX115" fmla="*/ 4718027 w 12198158"/>
              <a:gd name="connsiteY115" fmla="*/ 5266116 h 5453385"/>
              <a:gd name="connsiteX116" fmla="*/ 4718961 w 12198158"/>
              <a:gd name="connsiteY116" fmla="*/ 5265887 h 5453385"/>
              <a:gd name="connsiteX117" fmla="*/ 4714055 w 12198158"/>
              <a:gd name="connsiteY117" fmla="*/ 5264507 h 5453385"/>
              <a:gd name="connsiteX118" fmla="*/ 4718027 w 12198158"/>
              <a:gd name="connsiteY118" fmla="*/ 5266116 h 5453385"/>
              <a:gd name="connsiteX119" fmla="*/ 4712381 w 12198158"/>
              <a:gd name="connsiteY119" fmla="*/ 5267501 h 5453385"/>
              <a:gd name="connsiteX120" fmla="*/ 4512801 w 12198158"/>
              <a:gd name="connsiteY120" fmla="*/ 5256747 h 5453385"/>
              <a:gd name="connsiteX121" fmla="*/ 4425588 w 12198158"/>
              <a:gd name="connsiteY121" fmla="*/ 5245181 h 5453385"/>
              <a:gd name="connsiteX122" fmla="*/ 4314086 w 12198158"/>
              <a:gd name="connsiteY122" fmla="*/ 5250903 h 5453385"/>
              <a:gd name="connsiteX123" fmla="*/ 4312230 w 12198158"/>
              <a:gd name="connsiteY123" fmla="*/ 5249446 h 5453385"/>
              <a:gd name="connsiteX124" fmla="*/ 4292278 w 12198158"/>
              <a:gd name="connsiteY124" fmla="*/ 5247406 h 5453385"/>
              <a:gd name="connsiteX125" fmla="*/ 4287201 w 12198158"/>
              <a:gd name="connsiteY125" fmla="*/ 5250574 h 5453385"/>
              <a:gd name="connsiteX126" fmla="*/ 4273289 w 12198158"/>
              <a:gd name="connsiteY126" fmla="*/ 5250306 h 5453385"/>
              <a:gd name="connsiteX127" fmla="*/ 4245283 w 12198158"/>
              <a:gd name="connsiteY127" fmla="*/ 5252830 h 5453385"/>
              <a:gd name="connsiteX128" fmla="*/ 4199245 w 12198158"/>
              <a:gd name="connsiteY128" fmla="*/ 5249795 h 5453385"/>
              <a:gd name="connsiteX129" fmla="*/ 4198941 w 12198158"/>
              <a:gd name="connsiteY129" fmla="*/ 5248428 h 5453385"/>
              <a:gd name="connsiteX130" fmla="*/ 4188453 w 12198158"/>
              <a:gd name="connsiteY130" fmla="*/ 5242309 h 5453385"/>
              <a:gd name="connsiteX131" fmla="*/ 4139982 w 12198158"/>
              <a:gd name="connsiteY131" fmla="*/ 5225080 h 5453385"/>
              <a:gd name="connsiteX132" fmla="*/ 4080374 w 12198158"/>
              <a:gd name="connsiteY132" fmla="*/ 5196265 h 5453385"/>
              <a:gd name="connsiteX133" fmla="*/ 4071828 w 12198158"/>
              <a:gd name="connsiteY133" fmla="*/ 5195359 h 5453385"/>
              <a:gd name="connsiteX134" fmla="*/ 4071710 w 12198158"/>
              <a:gd name="connsiteY134" fmla="*/ 5195034 h 5453385"/>
              <a:gd name="connsiteX135" fmla="*/ 4056247 w 12198158"/>
              <a:gd name="connsiteY135" fmla="*/ 5193703 h 5453385"/>
              <a:gd name="connsiteX136" fmla="*/ 4039668 w 12198158"/>
              <a:gd name="connsiteY136" fmla="*/ 5191942 h 5453385"/>
              <a:gd name="connsiteX137" fmla="*/ 4034303 w 12198158"/>
              <a:gd name="connsiteY137" fmla="*/ 5189299 h 5453385"/>
              <a:gd name="connsiteX138" fmla="*/ 4032672 w 12198158"/>
              <a:gd name="connsiteY138" fmla="*/ 5185317 h 5453385"/>
              <a:gd name="connsiteX139" fmla="*/ 4031088 w 12198158"/>
              <a:gd name="connsiteY139" fmla="*/ 5185572 h 5453385"/>
              <a:gd name="connsiteX140" fmla="*/ 4001867 w 12198158"/>
              <a:gd name="connsiteY140" fmla="*/ 5171923 h 5453385"/>
              <a:gd name="connsiteX141" fmla="*/ 3934220 w 12198158"/>
              <a:gd name="connsiteY141" fmla="*/ 5152965 h 5453385"/>
              <a:gd name="connsiteX142" fmla="*/ 3894676 w 12198158"/>
              <a:gd name="connsiteY142" fmla="*/ 5146824 h 5453385"/>
              <a:gd name="connsiteX143" fmla="*/ 3787232 w 12198158"/>
              <a:gd name="connsiteY143" fmla="*/ 5124845 h 5453385"/>
              <a:gd name="connsiteX144" fmla="*/ 3680057 w 12198158"/>
              <a:gd name="connsiteY144" fmla="*/ 5098865 h 5453385"/>
              <a:gd name="connsiteX145" fmla="*/ 3607627 w 12198158"/>
              <a:gd name="connsiteY145" fmla="*/ 5063819 h 5453385"/>
              <a:gd name="connsiteX146" fmla="*/ 3601451 w 12198158"/>
              <a:gd name="connsiteY146" fmla="*/ 5065299 h 5453385"/>
              <a:gd name="connsiteX147" fmla="*/ 3592338 w 12198158"/>
              <a:gd name="connsiteY147" fmla="*/ 5065477 h 5453385"/>
              <a:gd name="connsiteX148" fmla="*/ 3592104 w 12198158"/>
              <a:gd name="connsiteY148" fmla="*/ 5065184 h 5453385"/>
              <a:gd name="connsiteX149" fmla="*/ 3583586 w 12198158"/>
              <a:gd name="connsiteY149" fmla="*/ 5065934 h 5453385"/>
              <a:gd name="connsiteX150" fmla="*/ 3533777 w 12198158"/>
              <a:gd name="connsiteY150" fmla="*/ 5055401 h 5453385"/>
              <a:gd name="connsiteX151" fmla="*/ 3470906 w 12198158"/>
              <a:gd name="connsiteY151" fmla="*/ 5051425 h 5453385"/>
              <a:gd name="connsiteX152" fmla="*/ 3398460 w 12198158"/>
              <a:gd name="connsiteY152" fmla="*/ 5038341 h 5453385"/>
              <a:gd name="connsiteX153" fmla="*/ 3361644 w 12198158"/>
              <a:gd name="connsiteY153" fmla="*/ 5056751 h 5453385"/>
              <a:gd name="connsiteX154" fmla="*/ 3341795 w 12198158"/>
              <a:gd name="connsiteY154" fmla="*/ 5058577 h 5453385"/>
              <a:gd name="connsiteX155" fmla="*/ 3339469 w 12198158"/>
              <a:gd name="connsiteY155" fmla="*/ 5057519 h 5453385"/>
              <a:gd name="connsiteX156" fmla="*/ 3260180 w 12198158"/>
              <a:gd name="connsiteY156" fmla="*/ 5063901 h 5453385"/>
              <a:gd name="connsiteX157" fmla="*/ 3140460 w 12198158"/>
              <a:gd name="connsiteY157" fmla="*/ 5072344 h 5453385"/>
              <a:gd name="connsiteX158" fmla="*/ 3028270 w 12198158"/>
              <a:gd name="connsiteY158" fmla="*/ 5075215 h 5453385"/>
              <a:gd name="connsiteX159" fmla="*/ 2779714 w 12198158"/>
              <a:gd name="connsiteY159" fmla="*/ 5098912 h 5453385"/>
              <a:gd name="connsiteX160" fmla="*/ 2649525 w 12198158"/>
              <a:gd name="connsiteY160" fmla="*/ 5134167 h 5453385"/>
              <a:gd name="connsiteX161" fmla="*/ 2566315 w 12198158"/>
              <a:gd name="connsiteY161" fmla="*/ 5081857 h 5453385"/>
              <a:gd name="connsiteX162" fmla="*/ 2441626 w 12198158"/>
              <a:gd name="connsiteY162" fmla="*/ 5096953 h 5453385"/>
              <a:gd name="connsiteX163" fmla="*/ 2313568 w 12198158"/>
              <a:gd name="connsiteY163" fmla="*/ 5106148 h 5453385"/>
              <a:gd name="connsiteX164" fmla="*/ 2207105 w 12198158"/>
              <a:gd name="connsiteY164" fmla="*/ 5100465 h 5453385"/>
              <a:gd name="connsiteX165" fmla="*/ 2093268 w 12198158"/>
              <a:gd name="connsiteY165" fmla="*/ 5082317 h 5453385"/>
              <a:gd name="connsiteX166" fmla="*/ 1996024 w 12198158"/>
              <a:gd name="connsiteY166" fmla="*/ 5073607 h 5453385"/>
              <a:gd name="connsiteX167" fmla="*/ 1926886 w 12198158"/>
              <a:gd name="connsiteY167" fmla="*/ 5097439 h 5453385"/>
              <a:gd name="connsiteX168" fmla="*/ 1920368 w 12198158"/>
              <a:gd name="connsiteY168" fmla="*/ 5092193 h 5453385"/>
              <a:gd name="connsiteX169" fmla="*/ 1871831 w 12198158"/>
              <a:gd name="connsiteY169" fmla="*/ 5093925 h 5453385"/>
              <a:gd name="connsiteX170" fmla="*/ 1785463 w 12198158"/>
              <a:gd name="connsiteY170" fmla="*/ 5123922 h 5453385"/>
              <a:gd name="connsiteX171" fmla="*/ 1737045 w 12198158"/>
              <a:gd name="connsiteY171" fmla="*/ 5118437 h 5453385"/>
              <a:gd name="connsiteX172" fmla="*/ 1673954 w 12198158"/>
              <a:gd name="connsiteY172" fmla="*/ 5100682 h 5453385"/>
              <a:gd name="connsiteX173" fmla="*/ 1602834 w 12198158"/>
              <a:gd name="connsiteY173" fmla="*/ 5117005 h 5453385"/>
              <a:gd name="connsiteX174" fmla="*/ 1490351 w 12198158"/>
              <a:gd name="connsiteY174" fmla="*/ 5089213 h 5453385"/>
              <a:gd name="connsiteX175" fmla="*/ 1149212 w 12198158"/>
              <a:gd name="connsiteY175" fmla="*/ 5040291 h 5453385"/>
              <a:gd name="connsiteX176" fmla="*/ 938574 w 12198158"/>
              <a:gd name="connsiteY176" fmla="*/ 5042902 h 5453385"/>
              <a:gd name="connsiteX177" fmla="*/ 857697 w 12198158"/>
              <a:gd name="connsiteY177" fmla="*/ 5001472 h 5453385"/>
              <a:gd name="connsiteX178" fmla="*/ 836981 w 12198158"/>
              <a:gd name="connsiteY178" fmla="*/ 5002789 h 5453385"/>
              <a:gd name="connsiteX179" fmla="*/ 816264 w 12198158"/>
              <a:gd name="connsiteY179" fmla="*/ 5000656 h 5453385"/>
              <a:gd name="connsiteX180" fmla="*/ 810965 w 12198158"/>
              <a:gd name="connsiteY180" fmla="*/ 5003799 h 5453385"/>
              <a:gd name="connsiteX181" fmla="*/ 796509 w 12198158"/>
              <a:gd name="connsiteY181" fmla="*/ 5003468 h 5453385"/>
              <a:gd name="connsiteX182" fmla="*/ 767389 w 12198158"/>
              <a:gd name="connsiteY182" fmla="*/ 5005865 h 5453385"/>
              <a:gd name="connsiteX183" fmla="*/ 762544 w 12198158"/>
              <a:gd name="connsiteY183" fmla="*/ 5003453 h 5453385"/>
              <a:gd name="connsiteX184" fmla="*/ 719567 w 12198158"/>
              <a:gd name="connsiteY184" fmla="*/ 5002615 h 5453385"/>
              <a:gd name="connsiteX185" fmla="*/ 719262 w 12198158"/>
              <a:gd name="connsiteY185" fmla="*/ 5001245 h 5453385"/>
              <a:gd name="connsiteX186" fmla="*/ 708402 w 12198158"/>
              <a:gd name="connsiteY186" fmla="*/ 4995080 h 5453385"/>
              <a:gd name="connsiteX187" fmla="*/ 596394 w 12198158"/>
              <a:gd name="connsiteY187" fmla="*/ 4948536 h 5453385"/>
              <a:gd name="connsiteX188" fmla="*/ 578149 w 12198158"/>
              <a:gd name="connsiteY188" fmla="*/ 4945656 h 5453385"/>
              <a:gd name="connsiteX189" fmla="*/ 571336 w 12198158"/>
              <a:gd name="connsiteY189" fmla="*/ 4945862 h 5453385"/>
              <a:gd name="connsiteX190" fmla="*/ 444802 w 12198158"/>
              <a:gd name="connsiteY190" fmla="*/ 4904561 h 5453385"/>
              <a:gd name="connsiteX191" fmla="*/ 403746 w 12198158"/>
              <a:gd name="connsiteY191" fmla="*/ 4898238 h 5453385"/>
              <a:gd name="connsiteX192" fmla="*/ 292240 w 12198158"/>
              <a:gd name="connsiteY192" fmla="*/ 4875762 h 5453385"/>
              <a:gd name="connsiteX193" fmla="*/ 118302 w 12198158"/>
              <a:gd name="connsiteY193" fmla="*/ 4819502 h 5453385"/>
              <a:gd name="connsiteX194" fmla="*/ 15516 w 12198158"/>
              <a:gd name="connsiteY194" fmla="*/ 4816401 h 5453385"/>
              <a:gd name="connsiteX195" fmla="*/ 2 w 12198158"/>
              <a:gd name="connsiteY195" fmla="*/ 4810462 h 5453385"/>
              <a:gd name="connsiteX196" fmla="*/ 0 w 12198158"/>
              <a:gd name="connsiteY196" fmla="*/ 0 h 545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2198158" h="5453385">
                <a:moveTo>
                  <a:pt x="0" y="0"/>
                </a:moveTo>
                <a:lnTo>
                  <a:pt x="12192000" y="0"/>
                </a:lnTo>
                <a:cubicBezTo>
                  <a:pt x="12194053" y="1221522"/>
                  <a:pt x="12196105" y="2919124"/>
                  <a:pt x="12198158" y="4140646"/>
                </a:cubicBezTo>
                <a:lnTo>
                  <a:pt x="12132764" y="4224573"/>
                </a:lnTo>
                <a:cubicBezTo>
                  <a:pt x="12118570" y="4222168"/>
                  <a:pt x="12066475" y="4224132"/>
                  <a:pt x="12053056" y="4225834"/>
                </a:cubicBezTo>
                <a:cubicBezTo>
                  <a:pt x="11951151" y="4199604"/>
                  <a:pt x="11987956" y="4217431"/>
                  <a:pt x="11938513" y="4230448"/>
                </a:cubicBezTo>
                <a:cubicBezTo>
                  <a:pt x="11893437" y="4232310"/>
                  <a:pt x="11892333" y="4244608"/>
                  <a:pt x="11853342" y="4258769"/>
                </a:cubicBezTo>
                <a:lnTo>
                  <a:pt x="11704569" y="4315417"/>
                </a:lnTo>
                <a:cubicBezTo>
                  <a:pt x="11658619" y="4332635"/>
                  <a:pt x="11620159" y="4315855"/>
                  <a:pt x="11577641" y="4362077"/>
                </a:cubicBezTo>
                <a:lnTo>
                  <a:pt x="11508791" y="4445364"/>
                </a:lnTo>
                <a:cubicBezTo>
                  <a:pt x="11460627" y="4447354"/>
                  <a:pt x="11432986" y="4485639"/>
                  <a:pt x="11388373" y="4503521"/>
                </a:cubicBezTo>
                <a:cubicBezTo>
                  <a:pt x="11343278" y="4524338"/>
                  <a:pt x="11314689" y="4523537"/>
                  <a:pt x="11276406" y="4532180"/>
                </a:cubicBezTo>
                <a:cubicBezTo>
                  <a:pt x="11261021" y="4525610"/>
                  <a:pt x="11204601" y="4537598"/>
                  <a:pt x="11190251" y="4549353"/>
                </a:cubicBezTo>
                <a:cubicBezTo>
                  <a:pt x="11148224" y="4547841"/>
                  <a:pt x="11166866" y="4544233"/>
                  <a:pt x="11139995" y="4557892"/>
                </a:cubicBezTo>
                <a:cubicBezTo>
                  <a:pt x="11109018" y="4525549"/>
                  <a:pt x="11068949" y="4553741"/>
                  <a:pt x="11040727" y="4557190"/>
                </a:cubicBezTo>
                <a:cubicBezTo>
                  <a:pt x="11023237" y="4561142"/>
                  <a:pt x="10985662" y="4565638"/>
                  <a:pt x="10969005" y="4567235"/>
                </a:cubicBezTo>
                <a:cubicBezTo>
                  <a:pt x="10940582" y="4566913"/>
                  <a:pt x="10898726" y="4615215"/>
                  <a:pt x="10899772" y="4598938"/>
                </a:cubicBezTo>
                <a:cubicBezTo>
                  <a:pt x="10876619" y="4596205"/>
                  <a:pt x="10869907" y="4629767"/>
                  <a:pt x="10838983" y="4631872"/>
                </a:cubicBezTo>
                <a:cubicBezTo>
                  <a:pt x="10773332" y="4671873"/>
                  <a:pt x="10814211" y="4658049"/>
                  <a:pt x="10769520" y="4674655"/>
                </a:cubicBezTo>
                <a:cubicBezTo>
                  <a:pt x="10724830" y="4691261"/>
                  <a:pt x="10633260" y="4714484"/>
                  <a:pt x="10570843" y="4731505"/>
                </a:cubicBezTo>
                <a:cubicBezTo>
                  <a:pt x="10542692" y="4736734"/>
                  <a:pt x="10551563" y="4762544"/>
                  <a:pt x="10512263" y="4767779"/>
                </a:cubicBezTo>
                <a:cubicBezTo>
                  <a:pt x="10488463" y="4766129"/>
                  <a:pt x="10466846" y="4780729"/>
                  <a:pt x="10439016" y="4770014"/>
                </a:cubicBezTo>
                <a:cubicBezTo>
                  <a:pt x="10429577" y="4765629"/>
                  <a:pt x="10402340" y="4766505"/>
                  <a:pt x="10376941" y="4774192"/>
                </a:cubicBezTo>
                <a:cubicBezTo>
                  <a:pt x="10367909" y="4765279"/>
                  <a:pt x="10340964" y="4774687"/>
                  <a:pt x="10329960" y="4774855"/>
                </a:cubicBezTo>
                <a:cubicBezTo>
                  <a:pt x="10316703" y="4767568"/>
                  <a:pt x="10267890" y="4777414"/>
                  <a:pt x="10254256" y="4785445"/>
                </a:cubicBezTo>
                <a:lnTo>
                  <a:pt x="10119745" y="4797950"/>
                </a:lnTo>
                <a:lnTo>
                  <a:pt x="10075444" y="4800225"/>
                </a:lnTo>
                <a:cubicBezTo>
                  <a:pt x="10067850" y="4797978"/>
                  <a:pt x="10040161" y="4799420"/>
                  <a:pt x="10032543" y="4798418"/>
                </a:cubicBezTo>
                <a:cubicBezTo>
                  <a:pt x="9991791" y="4809387"/>
                  <a:pt x="9977737" y="4809920"/>
                  <a:pt x="9953375" y="4815267"/>
                </a:cubicBezTo>
                <a:cubicBezTo>
                  <a:pt x="9912366" y="4815421"/>
                  <a:pt x="9882148" y="4811947"/>
                  <a:pt x="9841223" y="4822617"/>
                </a:cubicBezTo>
                <a:lnTo>
                  <a:pt x="9721820" y="4844562"/>
                </a:lnTo>
                <a:cubicBezTo>
                  <a:pt x="9668605" y="4834151"/>
                  <a:pt x="9595633" y="4843267"/>
                  <a:pt x="9578114" y="4856964"/>
                </a:cubicBezTo>
                <a:cubicBezTo>
                  <a:pt x="9512605" y="4872467"/>
                  <a:pt x="9409151" y="4900840"/>
                  <a:pt x="9336820" y="4906595"/>
                </a:cubicBezTo>
                <a:lnTo>
                  <a:pt x="9272837" y="4967726"/>
                </a:lnTo>
                <a:lnTo>
                  <a:pt x="9188677" y="4973909"/>
                </a:lnTo>
                <a:lnTo>
                  <a:pt x="9183116" y="4983943"/>
                </a:lnTo>
                <a:lnTo>
                  <a:pt x="9145128" y="4996108"/>
                </a:lnTo>
                <a:lnTo>
                  <a:pt x="9144106" y="4994951"/>
                </a:lnTo>
                <a:cubicBezTo>
                  <a:pt x="9140946" y="4992637"/>
                  <a:pt x="9136985" y="4991451"/>
                  <a:pt x="9131223" y="4992596"/>
                </a:cubicBezTo>
                <a:cubicBezTo>
                  <a:pt x="9132769" y="4971437"/>
                  <a:pt x="9124864" y="4985868"/>
                  <a:pt x="9107733" y="4991112"/>
                </a:cubicBezTo>
                <a:cubicBezTo>
                  <a:pt x="9106313" y="4959420"/>
                  <a:pt x="9062068" y="4996815"/>
                  <a:pt x="9047414" y="4982084"/>
                </a:cubicBezTo>
                <a:lnTo>
                  <a:pt x="8999479" y="4985651"/>
                </a:lnTo>
                <a:lnTo>
                  <a:pt x="8999194" y="4985390"/>
                </a:lnTo>
                <a:cubicBezTo>
                  <a:pt x="8997140" y="4985151"/>
                  <a:pt x="8994323" y="4985508"/>
                  <a:pt x="8990231" y="4986706"/>
                </a:cubicBezTo>
                <a:lnTo>
                  <a:pt x="8984397" y="4988944"/>
                </a:lnTo>
                <a:lnTo>
                  <a:pt x="8968351" y="4992447"/>
                </a:lnTo>
                <a:lnTo>
                  <a:pt x="8962029" y="4991687"/>
                </a:lnTo>
                <a:lnTo>
                  <a:pt x="8957069" y="4989271"/>
                </a:lnTo>
                <a:cubicBezTo>
                  <a:pt x="8948720" y="4997905"/>
                  <a:pt x="8916209" y="5031434"/>
                  <a:pt x="8889695" y="5009620"/>
                </a:cubicBezTo>
                <a:cubicBezTo>
                  <a:pt x="8858762" y="5010728"/>
                  <a:pt x="8783440" y="5002831"/>
                  <a:pt x="8746606" y="5006694"/>
                </a:cubicBezTo>
                <a:cubicBezTo>
                  <a:pt x="8714005" y="5018336"/>
                  <a:pt x="8742361" y="5003500"/>
                  <a:pt x="8702038" y="5008976"/>
                </a:cubicBezTo>
                <a:cubicBezTo>
                  <a:pt x="8665825" y="5030191"/>
                  <a:pt x="8633382" y="5012337"/>
                  <a:pt x="8590337" y="5018285"/>
                </a:cubicBezTo>
                <a:lnTo>
                  <a:pt x="8519543" y="5002167"/>
                </a:lnTo>
                <a:lnTo>
                  <a:pt x="8505306" y="5008590"/>
                </a:lnTo>
                <a:lnTo>
                  <a:pt x="8500493" y="5011849"/>
                </a:lnTo>
                <a:cubicBezTo>
                  <a:pt x="8496977" y="5013779"/>
                  <a:pt x="8494378" y="5014660"/>
                  <a:pt x="8492299" y="5014823"/>
                </a:cubicBezTo>
                <a:lnTo>
                  <a:pt x="8491926" y="5014628"/>
                </a:lnTo>
                <a:lnTo>
                  <a:pt x="8484586" y="5017941"/>
                </a:lnTo>
                <a:lnTo>
                  <a:pt x="8361601" y="5033190"/>
                </a:lnTo>
                <a:cubicBezTo>
                  <a:pt x="8356446" y="5035389"/>
                  <a:pt x="8352158" y="5035011"/>
                  <a:pt x="8348227" y="5033401"/>
                </a:cubicBezTo>
                <a:lnTo>
                  <a:pt x="8346801" y="5032489"/>
                </a:lnTo>
                <a:lnTo>
                  <a:pt x="8308886" y="5051758"/>
                </a:lnTo>
                <a:lnTo>
                  <a:pt x="8289640" y="5066848"/>
                </a:lnTo>
                <a:lnTo>
                  <a:pt x="8278750" y="5073172"/>
                </a:lnTo>
                <a:lnTo>
                  <a:pt x="8277624" y="5077997"/>
                </a:lnTo>
                <a:cubicBezTo>
                  <a:pt x="8275321" y="5081521"/>
                  <a:pt x="8270631" y="5084397"/>
                  <a:pt x="8260561" y="5085789"/>
                </a:cubicBezTo>
                <a:lnTo>
                  <a:pt x="8257864" y="5085539"/>
                </a:lnTo>
                <a:lnTo>
                  <a:pt x="8246529" y="5096229"/>
                </a:lnTo>
                <a:cubicBezTo>
                  <a:pt x="8243357" y="5100410"/>
                  <a:pt x="8241146" y="5105060"/>
                  <a:pt x="8240334" y="5110338"/>
                </a:cubicBezTo>
                <a:cubicBezTo>
                  <a:pt x="8176370" y="5107181"/>
                  <a:pt x="8141696" y="5144237"/>
                  <a:pt x="8084875" y="5160468"/>
                </a:cubicBezTo>
                <a:cubicBezTo>
                  <a:pt x="8020114" y="5185600"/>
                  <a:pt x="7961756" y="5208662"/>
                  <a:pt x="7900134" y="5206050"/>
                </a:cubicBezTo>
                <a:cubicBezTo>
                  <a:pt x="7829893" y="5222245"/>
                  <a:pt x="7775775" y="5224667"/>
                  <a:pt x="7713595" y="5233976"/>
                </a:cubicBezTo>
                <a:lnTo>
                  <a:pt x="7609267" y="5230207"/>
                </a:lnTo>
                <a:lnTo>
                  <a:pt x="7522521" y="5236536"/>
                </a:lnTo>
                <a:lnTo>
                  <a:pt x="7514554" y="5239309"/>
                </a:lnTo>
                <a:cubicBezTo>
                  <a:pt x="7508980" y="5240763"/>
                  <a:pt x="7505163" y="5241143"/>
                  <a:pt x="7502403" y="5240758"/>
                </a:cubicBezTo>
                <a:lnTo>
                  <a:pt x="7502032" y="5240403"/>
                </a:lnTo>
                <a:lnTo>
                  <a:pt x="7490794" y="5242523"/>
                </a:lnTo>
                <a:cubicBezTo>
                  <a:pt x="7471998" y="5246995"/>
                  <a:pt x="7417576" y="5228082"/>
                  <a:pt x="7400450" y="5233721"/>
                </a:cubicBezTo>
                <a:cubicBezTo>
                  <a:pt x="7369869" y="5230518"/>
                  <a:pt x="7329097" y="5229318"/>
                  <a:pt x="7307302" y="5223301"/>
                </a:cubicBezTo>
                <a:lnTo>
                  <a:pt x="7305976" y="5221735"/>
                </a:lnTo>
                <a:lnTo>
                  <a:pt x="7213744" y="5249155"/>
                </a:lnTo>
                <a:lnTo>
                  <a:pt x="7196298" y="5254097"/>
                </a:lnTo>
                <a:lnTo>
                  <a:pt x="7192202" y="5259915"/>
                </a:lnTo>
                <a:cubicBezTo>
                  <a:pt x="7187314" y="5263741"/>
                  <a:pt x="7179713" y="5266064"/>
                  <a:pt x="7166024" y="5264963"/>
                </a:cubicBezTo>
                <a:lnTo>
                  <a:pt x="7092253" y="5278242"/>
                </a:lnTo>
                <a:cubicBezTo>
                  <a:pt x="7056437" y="5279305"/>
                  <a:pt x="7045485" y="5280366"/>
                  <a:pt x="7013814" y="5277836"/>
                </a:cubicBezTo>
                <a:cubicBezTo>
                  <a:pt x="6932900" y="5289715"/>
                  <a:pt x="6939012" y="5315959"/>
                  <a:pt x="6899540" y="5309879"/>
                </a:cubicBezTo>
                <a:cubicBezTo>
                  <a:pt x="6867337" y="5304224"/>
                  <a:pt x="6783460" y="5324938"/>
                  <a:pt x="6703746" y="5340238"/>
                </a:cubicBezTo>
                <a:cubicBezTo>
                  <a:pt x="6644670" y="5350506"/>
                  <a:pt x="6623684" y="5365820"/>
                  <a:pt x="6545085" y="5371489"/>
                </a:cubicBezTo>
                <a:cubicBezTo>
                  <a:pt x="6467836" y="5419370"/>
                  <a:pt x="6405420" y="5393607"/>
                  <a:pt x="6313345" y="5422313"/>
                </a:cubicBezTo>
                <a:cubicBezTo>
                  <a:pt x="6293349" y="5439170"/>
                  <a:pt x="6205149" y="5420498"/>
                  <a:pt x="6164558" y="5424579"/>
                </a:cubicBezTo>
                <a:cubicBezTo>
                  <a:pt x="6123967" y="5428661"/>
                  <a:pt x="6086477" y="5443374"/>
                  <a:pt x="6069796" y="5446801"/>
                </a:cubicBezTo>
                <a:lnTo>
                  <a:pt x="6064481" y="5445132"/>
                </a:lnTo>
                <a:lnTo>
                  <a:pt x="6044602" y="5445873"/>
                </a:lnTo>
                <a:lnTo>
                  <a:pt x="6037252" y="5436807"/>
                </a:lnTo>
                <a:lnTo>
                  <a:pt x="6006081" y="5431276"/>
                </a:lnTo>
                <a:cubicBezTo>
                  <a:pt x="5994678" y="5430638"/>
                  <a:pt x="5932808" y="5417343"/>
                  <a:pt x="5920065" y="5420947"/>
                </a:cubicBezTo>
                <a:cubicBezTo>
                  <a:pt x="5853957" y="5426628"/>
                  <a:pt x="5821185" y="5446593"/>
                  <a:pt x="5755077" y="5452274"/>
                </a:cubicBezTo>
                <a:lnTo>
                  <a:pt x="5623207" y="5453385"/>
                </a:lnTo>
                <a:lnTo>
                  <a:pt x="5467256" y="5438160"/>
                </a:lnTo>
                <a:cubicBezTo>
                  <a:pt x="5474480" y="5424011"/>
                  <a:pt x="5435381" y="5439287"/>
                  <a:pt x="5429137" y="5425939"/>
                </a:cubicBezTo>
                <a:cubicBezTo>
                  <a:pt x="5425747" y="5415044"/>
                  <a:pt x="5388231" y="5409958"/>
                  <a:pt x="5378078" y="5406715"/>
                </a:cubicBezTo>
                <a:lnTo>
                  <a:pt x="5258253" y="5384542"/>
                </a:lnTo>
                <a:cubicBezTo>
                  <a:pt x="5248095" y="5384342"/>
                  <a:pt x="5227061" y="5375318"/>
                  <a:pt x="5219477" y="5372462"/>
                </a:cubicBezTo>
                <a:lnTo>
                  <a:pt x="5171208" y="5369215"/>
                </a:lnTo>
                <a:lnTo>
                  <a:pt x="5153115" y="5361371"/>
                </a:lnTo>
                <a:lnTo>
                  <a:pt x="5139168" y="5357678"/>
                </a:lnTo>
                <a:lnTo>
                  <a:pt x="5136167" y="5355396"/>
                </a:lnTo>
                <a:cubicBezTo>
                  <a:pt x="5130452" y="5351009"/>
                  <a:pt x="5124659" y="5346870"/>
                  <a:pt x="5118243" y="5343610"/>
                </a:cubicBezTo>
                <a:cubicBezTo>
                  <a:pt x="5104912" y="5374690"/>
                  <a:pt x="5061478" y="5321003"/>
                  <a:pt x="5062411" y="5350746"/>
                </a:cubicBezTo>
                <a:cubicBezTo>
                  <a:pt x="5024842" y="5338240"/>
                  <a:pt x="5035586" y="5369830"/>
                  <a:pt x="5008170" y="5332957"/>
                </a:cubicBezTo>
                <a:cubicBezTo>
                  <a:pt x="4933732" y="5333373"/>
                  <a:pt x="4913077" y="5347498"/>
                  <a:pt x="4837210" y="5306875"/>
                </a:cubicBezTo>
                <a:cubicBezTo>
                  <a:pt x="4803536" y="5288802"/>
                  <a:pt x="4780918" y="5276697"/>
                  <a:pt x="4759270" y="5276719"/>
                </a:cubicBezTo>
                <a:cubicBezTo>
                  <a:pt x="4738164" y="5271831"/>
                  <a:pt x="4726328" y="5268766"/>
                  <a:pt x="4720035" y="5266929"/>
                </a:cubicBezTo>
                <a:lnTo>
                  <a:pt x="4718027" y="5266116"/>
                </a:lnTo>
                <a:lnTo>
                  <a:pt x="4718961" y="5265887"/>
                </a:lnTo>
                <a:cubicBezTo>
                  <a:pt x="4717997" y="5265190"/>
                  <a:pt x="4715119" y="5264532"/>
                  <a:pt x="4714055" y="5264507"/>
                </a:cubicBezTo>
                <a:lnTo>
                  <a:pt x="4718027" y="5266116"/>
                </a:lnTo>
                <a:lnTo>
                  <a:pt x="4712381" y="5267501"/>
                </a:lnTo>
                <a:cubicBezTo>
                  <a:pt x="4677029" y="5259947"/>
                  <a:pt x="4521728" y="5259069"/>
                  <a:pt x="4512801" y="5256747"/>
                </a:cubicBezTo>
                <a:cubicBezTo>
                  <a:pt x="4454849" y="5242508"/>
                  <a:pt x="4459685" y="5241703"/>
                  <a:pt x="4425588" y="5245181"/>
                </a:cubicBezTo>
                <a:lnTo>
                  <a:pt x="4314086" y="5250903"/>
                </a:lnTo>
                <a:lnTo>
                  <a:pt x="4312230" y="5249446"/>
                </a:lnTo>
                <a:cubicBezTo>
                  <a:pt x="4303254" y="5245785"/>
                  <a:pt x="4297128" y="5245787"/>
                  <a:pt x="4292278" y="5247406"/>
                </a:cubicBezTo>
                <a:lnTo>
                  <a:pt x="4287201" y="5250574"/>
                </a:lnTo>
                <a:lnTo>
                  <a:pt x="4273289" y="5250306"/>
                </a:lnTo>
                <a:lnTo>
                  <a:pt x="4245283" y="5252830"/>
                </a:lnTo>
                <a:lnTo>
                  <a:pt x="4199245" y="5249795"/>
                </a:lnTo>
                <a:cubicBezTo>
                  <a:pt x="4199145" y="5249339"/>
                  <a:pt x="4199042" y="5248884"/>
                  <a:pt x="4198941" y="5248428"/>
                </a:cubicBezTo>
                <a:cubicBezTo>
                  <a:pt x="4197318" y="5245347"/>
                  <a:pt x="4194344" y="5243046"/>
                  <a:pt x="4188453" y="5242309"/>
                </a:cubicBezTo>
                <a:cubicBezTo>
                  <a:pt x="4201411" y="5223534"/>
                  <a:pt x="4158502" y="5225592"/>
                  <a:pt x="4139982" y="5225080"/>
                </a:cubicBezTo>
                <a:cubicBezTo>
                  <a:pt x="4121969" y="5217406"/>
                  <a:pt x="4096368" y="5202659"/>
                  <a:pt x="4080374" y="5196265"/>
                </a:cubicBezTo>
                <a:lnTo>
                  <a:pt x="4071828" y="5195359"/>
                </a:lnTo>
                <a:cubicBezTo>
                  <a:pt x="4071789" y="5195249"/>
                  <a:pt x="4071748" y="5195142"/>
                  <a:pt x="4071710" y="5195034"/>
                </a:cubicBezTo>
                <a:lnTo>
                  <a:pt x="4056247" y="5193703"/>
                </a:lnTo>
                <a:lnTo>
                  <a:pt x="4039668" y="5191942"/>
                </a:lnTo>
                <a:lnTo>
                  <a:pt x="4034303" y="5189299"/>
                </a:lnTo>
                <a:lnTo>
                  <a:pt x="4032672" y="5185317"/>
                </a:lnTo>
                <a:lnTo>
                  <a:pt x="4031088" y="5185572"/>
                </a:lnTo>
                <a:cubicBezTo>
                  <a:pt x="4018745" y="5190854"/>
                  <a:pt x="4014198" y="5199950"/>
                  <a:pt x="4001867" y="5171923"/>
                </a:cubicBezTo>
                <a:lnTo>
                  <a:pt x="3934220" y="5152965"/>
                </a:lnTo>
                <a:cubicBezTo>
                  <a:pt x="3917894" y="5161353"/>
                  <a:pt x="3905931" y="5156261"/>
                  <a:pt x="3894676" y="5146824"/>
                </a:cubicBezTo>
                <a:cubicBezTo>
                  <a:pt x="3858520" y="5147362"/>
                  <a:pt x="3827077" y="5132300"/>
                  <a:pt x="3787232" y="5124845"/>
                </a:cubicBezTo>
                <a:cubicBezTo>
                  <a:pt x="3738515" y="5108875"/>
                  <a:pt x="3722648" y="5106728"/>
                  <a:pt x="3680057" y="5098865"/>
                </a:cubicBezTo>
                <a:lnTo>
                  <a:pt x="3607627" y="5063819"/>
                </a:lnTo>
                <a:lnTo>
                  <a:pt x="3601451" y="5065299"/>
                </a:lnTo>
                <a:cubicBezTo>
                  <a:pt x="3597182" y="5065971"/>
                  <a:pt x="3594330" y="5065971"/>
                  <a:pt x="3592338" y="5065477"/>
                </a:cubicBezTo>
                <a:lnTo>
                  <a:pt x="3592104" y="5065184"/>
                </a:lnTo>
                <a:lnTo>
                  <a:pt x="3583586" y="5065934"/>
                </a:lnTo>
                <a:cubicBezTo>
                  <a:pt x="3569244" y="5067879"/>
                  <a:pt x="3547025" y="5052459"/>
                  <a:pt x="3533777" y="5055401"/>
                </a:cubicBezTo>
                <a:cubicBezTo>
                  <a:pt x="3511599" y="5050735"/>
                  <a:pt x="3486298" y="5057539"/>
                  <a:pt x="3470906" y="5051425"/>
                </a:cubicBezTo>
                <a:lnTo>
                  <a:pt x="3398460" y="5038341"/>
                </a:lnTo>
                <a:lnTo>
                  <a:pt x="3361644" y="5056751"/>
                </a:lnTo>
                <a:cubicBezTo>
                  <a:pt x="3357618" y="5059246"/>
                  <a:pt x="3351760" y="5060417"/>
                  <a:pt x="3341795" y="5058577"/>
                </a:cubicBezTo>
                <a:lnTo>
                  <a:pt x="3339469" y="5057519"/>
                </a:lnTo>
                <a:cubicBezTo>
                  <a:pt x="3334155" y="5060202"/>
                  <a:pt x="3293348" y="5061429"/>
                  <a:pt x="3260180" y="5063901"/>
                </a:cubicBezTo>
                <a:cubicBezTo>
                  <a:pt x="3207583" y="5066443"/>
                  <a:pt x="3201254" y="5075101"/>
                  <a:pt x="3140460" y="5072344"/>
                </a:cubicBezTo>
                <a:cubicBezTo>
                  <a:pt x="3080635" y="5073679"/>
                  <a:pt x="3070240" y="5080202"/>
                  <a:pt x="3028270" y="5075215"/>
                </a:cubicBezTo>
                <a:lnTo>
                  <a:pt x="2779714" y="5098912"/>
                </a:lnTo>
                <a:cubicBezTo>
                  <a:pt x="2717485" y="5128945"/>
                  <a:pt x="2720552" y="5119560"/>
                  <a:pt x="2649525" y="5134167"/>
                </a:cubicBezTo>
                <a:cubicBezTo>
                  <a:pt x="2585557" y="5069078"/>
                  <a:pt x="2606961" y="5086824"/>
                  <a:pt x="2566315" y="5081857"/>
                </a:cubicBezTo>
                <a:lnTo>
                  <a:pt x="2441626" y="5096953"/>
                </a:lnTo>
                <a:cubicBezTo>
                  <a:pt x="2409973" y="5114937"/>
                  <a:pt x="2352457" y="5082261"/>
                  <a:pt x="2313568" y="5106148"/>
                </a:cubicBezTo>
                <a:cubicBezTo>
                  <a:pt x="2274482" y="5106732"/>
                  <a:pt x="2231693" y="5102177"/>
                  <a:pt x="2207105" y="5100465"/>
                </a:cubicBezTo>
                <a:cubicBezTo>
                  <a:pt x="2170388" y="5096494"/>
                  <a:pt x="2128447" y="5086794"/>
                  <a:pt x="2093268" y="5082317"/>
                </a:cubicBezTo>
                <a:cubicBezTo>
                  <a:pt x="2076153" y="5097096"/>
                  <a:pt x="2044188" y="5072874"/>
                  <a:pt x="1996024" y="5073607"/>
                </a:cubicBezTo>
                <a:cubicBezTo>
                  <a:pt x="1977383" y="5090600"/>
                  <a:pt x="1963539" y="5073894"/>
                  <a:pt x="1926886" y="5097439"/>
                </a:cubicBezTo>
                <a:cubicBezTo>
                  <a:pt x="1925073" y="5095493"/>
                  <a:pt x="1922877" y="5093726"/>
                  <a:pt x="1920368" y="5092193"/>
                </a:cubicBezTo>
                <a:cubicBezTo>
                  <a:pt x="1905804" y="5083294"/>
                  <a:pt x="1884071" y="5084069"/>
                  <a:pt x="1871831" y="5093925"/>
                </a:cubicBezTo>
                <a:cubicBezTo>
                  <a:pt x="1842333" y="5109953"/>
                  <a:pt x="1813480" y="5118399"/>
                  <a:pt x="1785463" y="5123922"/>
                </a:cubicBezTo>
                <a:lnTo>
                  <a:pt x="1737045" y="5118437"/>
                </a:lnTo>
                <a:cubicBezTo>
                  <a:pt x="1718461" y="5114564"/>
                  <a:pt x="1695530" y="5104889"/>
                  <a:pt x="1673954" y="5100682"/>
                </a:cubicBezTo>
                <a:cubicBezTo>
                  <a:pt x="1651606" y="5099374"/>
                  <a:pt x="1622786" y="5130359"/>
                  <a:pt x="1602834" y="5117005"/>
                </a:cubicBezTo>
                <a:cubicBezTo>
                  <a:pt x="1563877" y="5104325"/>
                  <a:pt x="1518595" y="5126212"/>
                  <a:pt x="1490351" y="5089213"/>
                </a:cubicBezTo>
                <a:cubicBezTo>
                  <a:pt x="1412573" y="5073239"/>
                  <a:pt x="1263233" y="5056270"/>
                  <a:pt x="1149212" y="5040291"/>
                </a:cubicBezTo>
                <a:cubicBezTo>
                  <a:pt x="1116338" y="5067215"/>
                  <a:pt x="987159" y="5049373"/>
                  <a:pt x="938574" y="5042902"/>
                </a:cubicBezTo>
                <a:cubicBezTo>
                  <a:pt x="889988" y="5036432"/>
                  <a:pt x="864045" y="4999786"/>
                  <a:pt x="857697" y="5001472"/>
                </a:cubicBezTo>
                <a:lnTo>
                  <a:pt x="836981" y="5002789"/>
                </a:lnTo>
                <a:cubicBezTo>
                  <a:pt x="827680" y="4999087"/>
                  <a:pt x="821314" y="4999060"/>
                  <a:pt x="816264" y="5000656"/>
                </a:cubicBezTo>
                <a:lnTo>
                  <a:pt x="810965" y="5003799"/>
                </a:lnTo>
                <a:lnTo>
                  <a:pt x="796509" y="5003468"/>
                </a:lnTo>
                <a:lnTo>
                  <a:pt x="767389" y="5005865"/>
                </a:lnTo>
                <a:lnTo>
                  <a:pt x="762544" y="5003453"/>
                </a:lnTo>
                <a:lnTo>
                  <a:pt x="719567" y="5002615"/>
                </a:lnTo>
                <a:cubicBezTo>
                  <a:pt x="719467" y="5002159"/>
                  <a:pt x="719363" y="5001702"/>
                  <a:pt x="719262" y="5001245"/>
                </a:cubicBezTo>
                <a:cubicBezTo>
                  <a:pt x="717595" y="4998157"/>
                  <a:pt x="714519" y="4995842"/>
                  <a:pt x="708402" y="4995080"/>
                </a:cubicBezTo>
                <a:cubicBezTo>
                  <a:pt x="687925" y="4986295"/>
                  <a:pt x="618105" y="4956775"/>
                  <a:pt x="596394" y="4948536"/>
                </a:cubicBezTo>
                <a:cubicBezTo>
                  <a:pt x="585891" y="4947886"/>
                  <a:pt x="582326" y="4946102"/>
                  <a:pt x="578149" y="4945656"/>
                </a:cubicBezTo>
                <a:lnTo>
                  <a:pt x="571336" y="4945862"/>
                </a:lnTo>
                <a:cubicBezTo>
                  <a:pt x="549113" y="4939013"/>
                  <a:pt x="472734" y="4912499"/>
                  <a:pt x="444802" y="4904561"/>
                </a:cubicBezTo>
                <a:cubicBezTo>
                  <a:pt x="427780" y="4912871"/>
                  <a:pt x="415383" y="4907726"/>
                  <a:pt x="403746" y="4898238"/>
                </a:cubicBezTo>
                <a:cubicBezTo>
                  <a:pt x="366174" y="4898609"/>
                  <a:pt x="333597" y="4883400"/>
                  <a:pt x="292240" y="4875762"/>
                </a:cubicBezTo>
                <a:lnTo>
                  <a:pt x="118302" y="4819502"/>
                </a:lnTo>
                <a:cubicBezTo>
                  <a:pt x="72181" y="4809609"/>
                  <a:pt x="35232" y="4817908"/>
                  <a:pt x="15516" y="4816401"/>
                </a:cubicBezTo>
                <a:lnTo>
                  <a:pt x="2" y="4810462"/>
                </a:lnTo>
                <a:cubicBezTo>
                  <a:pt x="1" y="3365668"/>
                  <a:pt x="1" y="1444794"/>
                  <a:pt x="0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C4B73-0166-9331-486E-DE994A00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008" y="1122363"/>
            <a:ext cx="7688425" cy="2596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LABORATORIO: USO DE API CON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1617024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C71B40-8534-FFD4-8844-2960B8C6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ADMINISTRACIÓN POWER AUTOMATE</a:t>
            </a:r>
          </a:p>
        </p:txBody>
      </p:sp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Marcador de contenido 4" descr="Icono&#10;&#10;Descripción generada automáticamente">
            <a:extLst>
              <a:ext uri="{FF2B5EF4-FFF2-40B4-BE49-F238E27FC236}">
                <a16:creationId xmlns:a16="http://schemas.microsoft.com/office/drawing/2014/main" id="{8615DE3A-4A5F-39C9-C92E-ACBF84010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16" y="1071350"/>
            <a:ext cx="4281700" cy="42817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11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D71E6-C210-28A3-68CB-35A11BC7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LABORATORIO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5A29873-7D8B-FF9C-4645-9F8E2CF2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06" y="578738"/>
            <a:ext cx="3756738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58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81722-22A2-0644-E8BB-FA964D16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LOSS PREVENTION</a:t>
            </a:r>
          </a:p>
        </p:txBody>
      </p:sp>
      <p:pic>
        <p:nvPicPr>
          <p:cNvPr id="7" name="Marcador de contenido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E39E53D-0B74-A2EF-487E-D95044CC4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61" y="2072640"/>
            <a:ext cx="7337602" cy="4128135"/>
          </a:xfrm>
          <a:prstGeom prst="rect">
            <a:avLst/>
          </a:prstGeom>
        </p:spPr>
      </p:pic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60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C9EDE449-E569-E0EA-C779-82A196679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109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93B9D17D-7CBE-E336-F60D-BB8AC6A6A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" b="-5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6F2F0A-C256-AEEB-44B5-506EEFEAE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1418782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12C658-27B5-5E47-609D-09CE7FDD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>
                <a:solidFill>
                  <a:schemeClr val="tx1">
                    <a:lumMod val="85000"/>
                    <a:lumOff val="15000"/>
                  </a:schemeClr>
                </a:solidFill>
              </a:rPr>
              <a:t>LABORATORIO: FLUJO DE NUBE QUE LLAME A FLUJO DE ESCRITORIO</a:t>
            </a:r>
          </a:p>
        </p:txBody>
      </p:sp>
      <p:pic>
        <p:nvPicPr>
          <p:cNvPr id="12" name="Picture 3" descr="Nubes de papel flotantes">
            <a:extLst>
              <a:ext uri="{FF2B5EF4-FFF2-40B4-BE49-F238E27FC236}">
                <a16:creationId xmlns:a16="http://schemas.microsoft.com/office/drawing/2014/main" id="{D2A1F35C-AD3B-3D22-9195-307720097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90" b="1217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932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Icono&#10;&#10;Descripción generada automáticamente">
            <a:extLst>
              <a:ext uri="{FF2B5EF4-FFF2-40B4-BE49-F238E27FC236}">
                <a16:creationId xmlns:a16="http://schemas.microsoft.com/office/drawing/2014/main" id="{661A5670-7515-A8D1-F42E-A1DA06B5E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r="4343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98ADD2-0066-2B39-255A-AD7083E93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VIRTUAL AGENTS</a:t>
            </a:r>
          </a:p>
        </p:txBody>
      </p:sp>
    </p:spTree>
    <p:extLst>
      <p:ext uri="{BB962C8B-B14F-4D97-AF65-F5344CB8AC3E}">
        <p14:creationId xmlns:p14="http://schemas.microsoft.com/office/powerpoint/2010/main" val="313483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341D4B7-8A53-4C37-8E33-372EAB5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434" y="253548"/>
            <a:ext cx="5608934" cy="6102802"/>
          </a:xfrm>
          <a:prstGeom prst="rect">
            <a:avLst/>
          </a:prstGeom>
          <a:solidFill>
            <a:srgbClr val="AFABA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CB65DA-14D6-8613-A5B4-863B8CA3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83" y="420017"/>
            <a:ext cx="5069305" cy="5769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PL-900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30B15B-CFE8-4FE5-8F6E-666207C94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102802"/>
          </a:xfrm>
          <a:prstGeom prst="rect">
            <a:avLst/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51AAA3-DDFE-48DE-AF38-BE32846EC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848" y="420017"/>
            <a:ext cx="5532146" cy="5769864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" name="Imagen 8" descr="Una señal azul&#10;&#10;Descripción generada automáticamente con confianza baja">
            <a:extLst>
              <a:ext uri="{FF2B5EF4-FFF2-40B4-BE49-F238E27FC236}">
                <a16:creationId xmlns:a16="http://schemas.microsoft.com/office/drawing/2014/main" id="{8F2B43EF-1F3C-B28D-595F-80C0220BC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r="2551" b="4"/>
          <a:stretch/>
        </p:blipFill>
        <p:spPr>
          <a:xfrm>
            <a:off x="725707" y="740057"/>
            <a:ext cx="4886429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58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925</Words>
  <Application>Microsoft Office PowerPoint</Application>
  <PresentationFormat>Panorámica</PresentationFormat>
  <Paragraphs>121</Paragraphs>
  <Slides>70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Tema de Office</vt:lpstr>
      <vt:lpstr>POWER AUTOMATE</vt:lpstr>
      <vt:lpstr>ACCIÓN FORMATIVA</vt:lpstr>
      <vt:lpstr>CONTENIDOS</vt:lpstr>
      <vt:lpstr>PRESENTACIón</vt:lpstr>
      <vt:lpstr>POWER PLATFORM</vt:lpstr>
      <vt:lpstr>POWER APPS</vt:lpstr>
      <vt:lpstr>POWER BI</vt:lpstr>
      <vt:lpstr>VIRTUAL AGENTS</vt:lpstr>
      <vt:lpstr>PL-900</vt:lpstr>
      <vt:lpstr>VIRTUAL TRAINING DAYS</vt:lpstr>
      <vt:lpstr>¿QUÉ ES POWER AUTOMATE?</vt:lpstr>
      <vt:lpstr>Presentación de PowerPoint</vt:lpstr>
      <vt:lpstr>UI PATH</vt:lpstr>
      <vt:lpstr>BENEFICIOS</vt:lpstr>
      <vt:lpstr>¿QUÉ PUEDO HACER CON POWER AUTOMATE?</vt:lpstr>
      <vt:lpstr>DESENCADENADORES Y ACCIONES </vt:lpstr>
      <vt:lpstr>TIPOS DE FLUJOS</vt:lpstr>
      <vt:lpstr>POWER AUTOMATE DESKTOP</vt:lpstr>
      <vt:lpstr>CREAR EL PRIMER FLUJO DE AUTOMATE PARA ESCRITORIO</vt:lpstr>
      <vt:lpstr>POWER AUTOMATE RPA DEVELOPER ASSOCIATE</vt:lpstr>
      <vt:lpstr>RECORRIDO POR POWER AUTOMATE</vt:lpstr>
      <vt:lpstr>PLANTILLAS </vt:lpstr>
      <vt:lpstr>LABORATORIO: CREAR UN FLUJO A PARTIR DE PLANTILLA</vt:lpstr>
      <vt:lpstr>EJERCICIO 1</vt:lpstr>
      <vt:lpstr>APP POWER AUTOMATE  NOTA: EN ANDROID NO PERMITE CREAR FLUJO</vt:lpstr>
      <vt:lpstr>FLUJOS DE BOTÓN</vt:lpstr>
      <vt:lpstr>TIPOS DE BOTONES</vt:lpstr>
      <vt:lpstr>FLIC</vt:lpstr>
      <vt:lpstr>TOKENS DESENCADENADOR</vt:lpstr>
      <vt:lpstr>COMPARTIR BOTON</vt:lpstr>
      <vt:lpstr>LABORATORIO: CREAR UN FLUJO DE BOTÓN SIN INTERVENCIÓN</vt:lpstr>
      <vt:lpstr>EJERCICIO 2</vt:lpstr>
      <vt:lpstr>INTERVENCIÓN DEL USUARIO</vt:lpstr>
      <vt:lpstr>LABORATORIO: CREAR UN BOTON DE POWER AUTOMATE QUE UTILICE TODOS LOS TIPOS DE ENTRADA</vt:lpstr>
      <vt:lpstr>EJERCICIO 3</vt:lpstr>
      <vt:lpstr>FLUJOS PROGRAMADOS</vt:lpstr>
      <vt:lpstr>LABORATORIO: EJECUCIÓN DE FLUJOS DE FORMA PROGRAMADA</vt:lpstr>
      <vt:lpstr>FLUJOS DE APROBACIÓN</vt:lpstr>
      <vt:lpstr>ACCIONES DE APROBACIÓN</vt:lpstr>
      <vt:lpstr>APROBAR O RECHAZAR</vt:lpstr>
      <vt:lpstr>RESPUESTAS PERSONALIZADAS</vt:lpstr>
      <vt:lpstr>ESPERAR APROBACIÓN</vt:lpstr>
      <vt:lpstr>RESPONDER APROBACIÓN</vt:lpstr>
      <vt:lpstr>LABORATORIO: CREAR UN FLUJO AUTOMATIZADO CON SOLICITUDES DE APROBACIÓN</vt:lpstr>
      <vt:lpstr>EXPRESIONES</vt:lpstr>
      <vt:lpstr>NOTAS</vt:lpstr>
      <vt:lpstr>FUNCIONES</vt:lpstr>
      <vt:lpstr>FUNCIONES LÓGICAS</vt:lpstr>
      <vt:lpstr>LABORATORIO: ESCRIBIR ESPRESIONES COMPLEJAS</vt:lpstr>
      <vt:lpstr>EJERCICIO: CREAR UN FLUJO MANUAL Y USAR EXPRESIONES</vt:lpstr>
      <vt:lpstr>EJERCICIO 4</vt:lpstr>
      <vt:lpstr>COMPARTIR FLUJOS</vt:lpstr>
      <vt:lpstr>COOPROPIEDAD</vt:lpstr>
      <vt:lpstr>SOLO EJECUCIÓN</vt:lpstr>
      <vt:lpstr>ENVIAR UNA COPIA</vt:lpstr>
      <vt:lpstr>CONECTORES PERSONALIZADOS</vt:lpstr>
      <vt:lpstr>DEFINIR ACCIONES Y DESENCADENADORES</vt:lpstr>
      <vt:lpstr>LABORATORIO</vt:lpstr>
      <vt:lpstr>MICROSOFT FORMS</vt:lpstr>
      <vt:lpstr>LABORATORIO: MANERAS DE UTILIZAR FORMULARIOS EN FLUJOS</vt:lpstr>
      <vt:lpstr>EJERCICIO: INTEGRACIÓN DE MICROSOFT FORMS CON EXCEL</vt:lpstr>
      <vt:lpstr>API</vt:lpstr>
      <vt:lpstr>URL</vt:lpstr>
      <vt:lpstr>JSON</vt:lpstr>
      <vt:lpstr>LABORATORIO: USO DE API CON POWER AUTOMATE</vt:lpstr>
      <vt:lpstr>ADMINISTRACIÓN POWER AUTOMATE</vt:lpstr>
      <vt:lpstr>LABORATORIO</vt:lpstr>
      <vt:lpstr>DATA LOSS PREVENTION</vt:lpstr>
      <vt:lpstr>Presentación de PowerPoint</vt:lpstr>
      <vt:lpstr>LABORATORIO: FLUJO DE NUBE QUE LLAME A FLUJO DE ESCRITORIO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AUTOMATE</dc:title>
  <dc:creator>Jorge Lopez</dc:creator>
  <cp:lastModifiedBy>Jorge Lopez</cp:lastModifiedBy>
  <cp:revision>26</cp:revision>
  <dcterms:created xsi:type="dcterms:W3CDTF">2023-03-22T06:22:10Z</dcterms:created>
  <dcterms:modified xsi:type="dcterms:W3CDTF">2023-03-30T10:50:00Z</dcterms:modified>
</cp:coreProperties>
</file>